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65" r:id="rId3"/>
    <p:sldId id="291" r:id="rId4"/>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37567" autoAdjust="0"/>
  </p:normalViewPr>
  <p:slideViewPr>
    <p:cSldViewPr snapToGrid="0">
      <p:cViewPr varScale="1">
        <p:scale>
          <a:sx n="38" d="100"/>
          <a:sy n="38" d="100"/>
        </p:scale>
        <p:origin x="2200" y="3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7" d="100"/>
          <a:sy n="77" d="100"/>
        </p:scale>
        <p:origin x="2812"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CE398-DE02-406C-8486-335980E1535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644E12E-01DF-4AA7-A258-D9A8BE23D715}" type="pres">
      <dgm:prSet presAssocID="{089CE398-DE02-406C-8486-335980E15350}" presName="root" presStyleCnt="0">
        <dgm:presLayoutVars>
          <dgm:dir/>
          <dgm:resizeHandles val="exact"/>
        </dgm:presLayoutVars>
      </dgm:prSet>
      <dgm:spPr/>
    </dgm:pt>
  </dgm:ptLst>
  <dgm:cxnLst>
    <dgm:cxn modelId="{FE3344EE-30FC-4E53-BC0A-D7D5D3C501B7}" type="presOf" srcId="{089CE398-DE02-406C-8486-335980E15350}" destId="{6644E12E-01DF-4AA7-A258-D9A8BE23D715}" srcOrd="0"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00C6C-A797-40F4-90DD-A1E11B3C9E3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CA"/>
        </a:p>
      </dgm:t>
    </dgm:pt>
    <dgm:pt modelId="{1013ADFC-EF2B-4C36-8874-9419461FFC60}">
      <dgm:prSet/>
      <dgm:spPr/>
      <dgm:t>
        <a:bodyPr/>
        <a:lstStyle/>
        <a:p>
          <a:pPr>
            <a:lnSpc>
              <a:spcPct val="100000"/>
            </a:lnSpc>
          </a:pPr>
          <a:r>
            <a:rPr lang="en-US" b="0" dirty="0"/>
            <a:t>Symbol &amp; Sensory Language</a:t>
          </a:r>
          <a:endParaRPr lang="en-CA" b="0" dirty="0"/>
        </a:p>
      </dgm:t>
    </dgm:pt>
    <dgm:pt modelId="{3BCC12CD-3683-407B-A7F7-56139AAE709C}" type="parTrans" cxnId="{28921356-F686-49E0-A807-02840545C7AA}">
      <dgm:prSet/>
      <dgm:spPr/>
      <dgm:t>
        <a:bodyPr/>
        <a:lstStyle/>
        <a:p>
          <a:endParaRPr lang="en-CA"/>
        </a:p>
      </dgm:t>
    </dgm:pt>
    <dgm:pt modelId="{9593422B-009F-491F-AAB3-C5A38766A950}" type="sibTrans" cxnId="{28921356-F686-49E0-A807-02840545C7AA}">
      <dgm:prSet/>
      <dgm:spPr/>
      <dgm:t>
        <a:bodyPr/>
        <a:lstStyle/>
        <a:p>
          <a:endParaRPr lang="en-CA"/>
        </a:p>
      </dgm:t>
    </dgm:pt>
    <dgm:pt modelId="{F98785C3-C883-4742-85E9-093D26EC0557}">
      <dgm:prSet/>
      <dgm:spPr/>
      <dgm:t>
        <a:bodyPr/>
        <a:lstStyle/>
        <a:p>
          <a:pPr>
            <a:lnSpc>
              <a:spcPct val="100000"/>
            </a:lnSpc>
          </a:pPr>
          <a:r>
            <a:rPr lang="en-US" dirty="0"/>
            <a:t>Empower the dreamer</a:t>
          </a:r>
        </a:p>
      </dgm:t>
    </dgm:pt>
    <dgm:pt modelId="{6CDD7553-4C48-46F7-9F49-54F5A74FA6A9}" type="parTrans" cxnId="{317D2256-A623-49A8-A965-6E8CC572E46A}">
      <dgm:prSet/>
      <dgm:spPr/>
      <dgm:t>
        <a:bodyPr/>
        <a:lstStyle/>
        <a:p>
          <a:endParaRPr lang="en-CA"/>
        </a:p>
      </dgm:t>
    </dgm:pt>
    <dgm:pt modelId="{48B3A031-0EE5-45F1-AF86-BA10B1A5FE5C}" type="sibTrans" cxnId="{317D2256-A623-49A8-A965-6E8CC572E46A}">
      <dgm:prSet/>
      <dgm:spPr/>
      <dgm:t>
        <a:bodyPr/>
        <a:lstStyle/>
        <a:p>
          <a:endParaRPr lang="en-CA"/>
        </a:p>
      </dgm:t>
    </dgm:pt>
    <dgm:pt modelId="{5178137C-7C2E-4E5E-8601-0164B6A2E673}">
      <dgm:prSet/>
      <dgm:spPr/>
      <dgm:t>
        <a:bodyPr/>
        <a:lstStyle/>
        <a:p>
          <a:pPr>
            <a:lnSpc>
              <a:spcPct val="100000"/>
            </a:lnSpc>
          </a:pPr>
          <a:r>
            <a:rPr lang="en-CA" b="0" dirty="0"/>
            <a:t>Own your projections</a:t>
          </a:r>
          <a:endParaRPr lang="en-US" dirty="0"/>
        </a:p>
      </dgm:t>
    </dgm:pt>
    <dgm:pt modelId="{BDE258E3-E027-4A06-8EC4-6B8C9D24E015}" type="parTrans" cxnId="{DF67FE60-D618-4536-AB37-CA152B841FE5}">
      <dgm:prSet/>
      <dgm:spPr/>
      <dgm:t>
        <a:bodyPr/>
        <a:lstStyle/>
        <a:p>
          <a:endParaRPr lang="en-CA"/>
        </a:p>
      </dgm:t>
    </dgm:pt>
    <dgm:pt modelId="{9F97CF08-2CF6-4BC0-9446-96484FB46EF4}" type="sibTrans" cxnId="{DF67FE60-D618-4536-AB37-CA152B841FE5}">
      <dgm:prSet/>
      <dgm:spPr/>
      <dgm:t>
        <a:bodyPr/>
        <a:lstStyle/>
        <a:p>
          <a:endParaRPr lang="en-CA"/>
        </a:p>
      </dgm:t>
    </dgm:pt>
    <dgm:pt modelId="{DE85CECB-35A9-4717-857B-BC1FDB6B5FF2}">
      <dgm:prSet/>
      <dgm:spPr/>
      <dgm:t>
        <a:bodyPr/>
        <a:lstStyle/>
        <a:p>
          <a:pPr>
            <a:lnSpc>
              <a:spcPct val="100000"/>
            </a:lnSpc>
          </a:pPr>
          <a:r>
            <a:rPr lang="en-US" dirty="0"/>
            <a:t>Holotropic Container</a:t>
          </a:r>
        </a:p>
      </dgm:t>
    </dgm:pt>
    <dgm:pt modelId="{7185711D-41FD-42AA-9E95-4517270B192D}" type="parTrans" cxnId="{EE78EDD7-CF0C-46D8-8CE7-919A417D03F9}">
      <dgm:prSet/>
      <dgm:spPr/>
      <dgm:t>
        <a:bodyPr/>
        <a:lstStyle/>
        <a:p>
          <a:endParaRPr lang="en-CA"/>
        </a:p>
      </dgm:t>
    </dgm:pt>
    <dgm:pt modelId="{0A3C918F-1CE7-45FC-BB2E-71D8EEC8D30D}" type="sibTrans" cxnId="{EE78EDD7-CF0C-46D8-8CE7-919A417D03F9}">
      <dgm:prSet/>
      <dgm:spPr/>
      <dgm:t>
        <a:bodyPr/>
        <a:lstStyle/>
        <a:p>
          <a:endParaRPr lang="en-CA"/>
        </a:p>
      </dgm:t>
    </dgm:pt>
    <dgm:pt modelId="{309C200F-4273-458F-A69D-140A9D7B6E83}" type="pres">
      <dgm:prSet presAssocID="{55C00C6C-A797-40F4-90DD-A1E11B3C9E3D}" presName="root" presStyleCnt="0">
        <dgm:presLayoutVars>
          <dgm:dir/>
          <dgm:resizeHandles val="exact"/>
        </dgm:presLayoutVars>
      </dgm:prSet>
      <dgm:spPr/>
    </dgm:pt>
    <dgm:pt modelId="{FB4ECAA4-C168-4DB6-A91B-18FD4315FB73}" type="pres">
      <dgm:prSet presAssocID="{1013ADFC-EF2B-4C36-8874-9419461FFC60}" presName="compNode" presStyleCnt="0"/>
      <dgm:spPr/>
    </dgm:pt>
    <dgm:pt modelId="{3564EF5E-BF49-4615-9AA1-4941BCD69B7C}" type="pres">
      <dgm:prSet presAssocID="{1013ADFC-EF2B-4C36-8874-9419461FFC6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In Love Face Outline"/>
        </a:ext>
      </dgm:extLst>
    </dgm:pt>
    <dgm:pt modelId="{CC5AC50F-F554-41E3-9327-99AAC7E1D85D}" type="pres">
      <dgm:prSet presAssocID="{1013ADFC-EF2B-4C36-8874-9419461FFC60}" presName="spaceRect" presStyleCnt="0"/>
      <dgm:spPr/>
    </dgm:pt>
    <dgm:pt modelId="{E0C95B1A-D0ED-4B50-BADE-5244C1DEA776}" type="pres">
      <dgm:prSet presAssocID="{1013ADFC-EF2B-4C36-8874-9419461FFC60}" presName="textRect" presStyleLbl="revTx" presStyleIdx="0" presStyleCnt="4">
        <dgm:presLayoutVars>
          <dgm:chMax val="1"/>
          <dgm:chPref val="1"/>
        </dgm:presLayoutVars>
      </dgm:prSet>
      <dgm:spPr/>
    </dgm:pt>
    <dgm:pt modelId="{6A8C3254-6D98-4F1D-AF0B-546CC0E854F1}" type="pres">
      <dgm:prSet presAssocID="{9593422B-009F-491F-AAB3-C5A38766A950}" presName="sibTrans" presStyleCnt="0"/>
      <dgm:spPr/>
    </dgm:pt>
    <dgm:pt modelId="{4FD524C0-FBE4-47BA-999E-E48450871F2B}" type="pres">
      <dgm:prSet presAssocID="{F98785C3-C883-4742-85E9-093D26EC0557}" presName="compNode" presStyleCnt="0"/>
      <dgm:spPr/>
    </dgm:pt>
    <dgm:pt modelId="{B19E381E-3696-40E5-8675-2030C23DD9CA}" type="pres">
      <dgm:prSet presAssocID="{F98785C3-C883-4742-85E9-093D26EC055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hought bubble"/>
        </a:ext>
      </dgm:extLst>
    </dgm:pt>
    <dgm:pt modelId="{D821B04E-D087-4DD0-A5EA-3A0B92656CF1}" type="pres">
      <dgm:prSet presAssocID="{F98785C3-C883-4742-85E9-093D26EC0557}" presName="spaceRect" presStyleCnt="0"/>
      <dgm:spPr/>
    </dgm:pt>
    <dgm:pt modelId="{ECB2BC15-E173-4710-AAB0-8F496DD503F7}" type="pres">
      <dgm:prSet presAssocID="{F98785C3-C883-4742-85E9-093D26EC0557}" presName="textRect" presStyleLbl="revTx" presStyleIdx="1" presStyleCnt="4">
        <dgm:presLayoutVars>
          <dgm:chMax val="1"/>
          <dgm:chPref val="1"/>
        </dgm:presLayoutVars>
      </dgm:prSet>
      <dgm:spPr/>
    </dgm:pt>
    <dgm:pt modelId="{9BFAA262-C323-47E9-89D5-068C142C9D77}" type="pres">
      <dgm:prSet presAssocID="{48B3A031-0EE5-45F1-AF86-BA10B1A5FE5C}" presName="sibTrans" presStyleCnt="0"/>
      <dgm:spPr/>
    </dgm:pt>
    <dgm:pt modelId="{536D039E-ACBC-4174-A90E-0B59D011CBEF}" type="pres">
      <dgm:prSet presAssocID="{5178137C-7C2E-4E5E-8601-0164B6A2E673}" presName="compNode" presStyleCnt="0"/>
      <dgm:spPr/>
    </dgm:pt>
    <dgm:pt modelId="{F7B6FA49-55DE-44B1-823D-4CDCC1698C9A}" type="pres">
      <dgm:prSet presAssocID="{5178137C-7C2E-4E5E-8601-0164B6A2E673}"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Video camera with solid fill"/>
        </a:ext>
      </dgm:extLst>
    </dgm:pt>
    <dgm:pt modelId="{40FCB6B1-EC81-482F-A037-7B04E117ED62}" type="pres">
      <dgm:prSet presAssocID="{5178137C-7C2E-4E5E-8601-0164B6A2E673}" presName="spaceRect" presStyleCnt="0"/>
      <dgm:spPr/>
    </dgm:pt>
    <dgm:pt modelId="{EDE4198E-5EF5-4737-9BBC-52C11E8D67CF}" type="pres">
      <dgm:prSet presAssocID="{5178137C-7C2E-4E5E-8601-0164B6A2E673}" presName="textRect" presStyleLbl="revTx" presStyleIdx="2" presStyleCnt="4">
        <dgm:presLayoutVars>
          <dgm:chMax val="1"/>
          <dgm:chPref val="1"/>
        </dgm:presLayoutVars>
      </dgm:prSet>
      <dgm:spPr/>
    </dgm:pt>
    <dgm:pt modelId="{4651AA3E-62A1-45E1-9628-5DCDA2246D30}" type="pres">
      <dgm:prSet presAssocID="{9F97CF08-2CF6-4BC0-9446-96484FB46EF4}" presName="sibTrans" presStyleCnt="0"/>
      <dgm:spPr/>
    </dgm:pt>
    <dgm:pt modelId="{2F842CD8-0880-4443-A3E2-9D01D69E7D8E}" type="pres">
      <dgm:prSet presAssocID="{DE85CECB-35A9-4717-857B-BC1FDB6B5FF2}" presName="compNode" presStyleCnt="0"/>
      <dgm:spPr/>
    </dgm:pt>
    <dgm:pt modelId="{549DCB89-C2F1-4E98-8428-E2ECEFCC7592}" type="pres">
      <dgm:prSet presAssocID="{DE85CECB-35A9-4717-857B-BC1FDB6B5FF2}"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Life jacket with solid fill"/>
        </a:ext>
      </dgm:extLst>
    </dgm:pt>
    <dgm:pt modelId="{99FD55E5-3FBC-4A7B-AF10-A0E012C20C05}" type="pres">
      <dgm:prSet presAssocID="{DE85CECB-35A9-4717-857B-BC1FDB6B5FF2}" presName="spaceRect" presStyleCnt="0"/>
      <dgm:spPr/>
    </dgm:pt>
    <dgm:pt modelId="{4D86FF22-BC36-4ED1-A6C6-2BADEEF1B932}" type="pres">
      <dgm:prSet presAssocID="{DE85CECB-35A9-4717-857B-BC1FDB6B5FF2}" presName="textRect" presStyleLbl="revTx" presStyleIdx="3" presStyleCnt="4">
        <dgm:presLayoutVars>
          <dgm:chMax val="1"/>
          <dgm:chPref val="1"/>
        </dgm:presLayoutVars>
      </dgm:prSet>
      <dgm:spPr/>
    </dgm:pt>
  </dgm:ptLst>
  <dgm:cxnLst>
    <dgm:cxn modelId="{AD7FD909-D354-4EF4-AA75-2DE01BED7115}" type="presOf" srcId="{DE85CECB-35A9-4717-857B-BC1FDB6B5FF2}" destId="{4D86FF22-BC36-4ED1-A6C6-2BADEEF1B932}" srcOrd="0" destOrd="0" presId="urn:microsoft.com/office/officeart/2018/2/layout/IconLabelList"/>
    <dgm:cxn modelId="{DF67FE60-D618-4536-AB37-CA152B841FE5}" srcId="{55C00C6C-A797-40F4-90DD-A1E11B3C9E3D}" destId="{5178137C-7C2E-4E5E-8601-0164B6A2E673}" srcOrd="2" destOrd="0" parTransId="{BDE258E3-E027-4A06-8EC4-6B8C9D24E015}" sibTransId="{9F97CF08-2CF6-4BC0-9446-96484FB46EF4}"/>
    <dgm:cxn modelId="{28921356-F686-49E0-A807-02840545C7AA}" srcId="{55C00C6C-A797-40F4-90DD-A1E11B3C9E3D}" destId="{1013ADFC-EF2B-4C36-8874-9419461FFC60}" srcOrd="0" destOrd="0" parTransId="{3BCC12CD-3683-407B-A7F7-56139AAE709C}" sibTransId="{9593422B-009F-491F-AAB3-C5A38766A950}"/>
    <dgm:cxn modelId="{317D2256-A623-49A8-A965-6E8CC572E46A}" srcId="{55C00C6C-A797-40F4-90DD-A1E11B3C9E3D}" destId="{F98785C3-C883-4742-85E9-093D26EC0557}" srcOrd="1" destOrd="0" parTransId="{6CDD7553-4C48-46F7-9F49-54F5A74FA6A9}" sibTransId="{48B3A031-0EE5-45F1-AF86-BA10B1A5FE5C}"/>
    <dgm:cxn modelId="{138A5B97-FA40-47D1-9AE0-E90926FE7258}" type="presOf" srcId="{5178137C-7C2E-4E5E-8601-0164B6A2E673}" destId="{EDE4198E-5EF5-4737-9BBC-52C11E8D67CF}" srcOrd="0" destOrd="0" presId="urn:microsoft.com/office/officeart/2018/2/layout/IconLabelList"/>
    <dgm:cxn modelId="{EE2806BB-3ACF-4FA6-8A29-3BA450542A6A}" type="presOf" srcId="{1013ADFC-EF2B-4C36-8874-9419461FFC60}" destId="{E0C95B1A-D0ED-4B50-BADE-5244C1DEA776}" srcOrd="0" destOrd="0" presId="urn:microsoft.com/office/officeart/2018/2/layout/IconLabelList"/>
    <dgm:cxn modelId="{CD6376CD-9A80-43B4-8F12-C98366ADDFF1}" type="presOf" srcId="{F98785C3-C883-4742-85E9-093D26EC0557}" destId="{ECB2BC15-E173-4710-AAB0-8F496DD503F7}" srcOrd="0" destOrd="0" presId="urn:microsoft.com/office/officeart/2018/2/layout/IconLabelList"/>
    <dgm:cxn modelId="{EE78EDD7-CF0C-46D8-8CE7-919A417D03F9}" srcId="{55C00C6C-A797-40F4-90DD-A1E11B3C9E3D}" destId="{DE85CECB-35A9-4717-857B-BC1FDB6B5FF2}" srcOrd="3" destOrd="0" parTransId="{7185711D-41FD-42AA-9E95-4517270B192D}" sibTransId="{0A3C918F-1CE7-45FC-BB2E-71D8EEC8D30D}"/>
    <dgm:cxn modelId="{137530D8-FE32-4F85-8551-54FF9F6C1960}" type="presOf" srcId="{55C00C6C-A797-40F4-90DD-A1E11B3C9E3D}" destId="{309C200F-4273-458F-A69D-140A9D7B6E83}" srcOrd="0" destOrd="0" presId="urn:microsoft.com/office/officeart/2018/2/layout/IconLabelList"/>
    <dgm:cxn modelId="{FA3C4DB1-298E-44C3-8981-17ABAB2D08CA}" type="presParOf" srcId="{309C200F-4273-458F-A69D-140A9D7B6E83}" destId="{FB4ECAA4-C168-4DB6-A91B-18FD4315FB73}" srcOrd="0" destOrd="0" presId="urn:microsoft.com/office/officeart/2018/2/layout/IconLabelList"/>
    <dgm:cxn modelId="{E56BDA79-3D45-4F5E-9412-AE4F9FD9CE4A}" type="presParOf" srcId="{FB4ECAA4-C168-4DB6-A91B-18FD4315FB73}" destId="{3564EF5E-BF49-4615-9AA1-4941BCD69B7C}" srcOrd="0" destOrd="0" presId="urn:microsoft.com/office/officeart/2018/2/layout/IconLabelList"/>
    <dgm:cxn modelId="{BB1B2A36-5F88-49EE-88B4-D10286AFCE38}" type="presParOf" srcId="{FB4ECAA4-C168-4DB6-A91B-18FD4315FB73}" destId="{CC5AC50F-F554-41E3-9327-99AAC7E1D85D}" srcOrd="1" destOrd="0" presId="urn:microsoft.com/office/officeart/2018/2/layout/IconLabelList"/>
    <dgm:cxn modelId="{DD159AF0-A41F-4C0B-B311-0FE6142F14F8}" type="presParOf" srcId="{FB4ECAA4-C168-4DB6-A91B-18FD4315FB73}" destId="{E0C95B1A-D0ED-4B50-BADE-5244C1DEA776}" srcOrd="2" destOrd="0" presId="urn:microsoft.com/office/officeart/2018/2/layout/IconLabelList"/>
    <dgm:cxn modelId="{DDCC89AA-6BFA-478A-8F04-E2808521D16C}" type="presParOf" srcId="{309C200F-4273-458F-A69D-140A9D7B6E83}" destId="{6A8C3254-6D98-4F1D-AF0B-546CC0E854F1}" srcOrd="1" destOrd="0" presId="urn:microsoft.com/office/officeart/2018/2/layout/IconLabelList"/>
    <dgm:cxn modelId="{856B18FC-9099-4C9A-9723-AC7C803AB6D4}" type="presParOf" srcId="{309C200F-4273-458F-A69D-140A9D7B6E83}" destId="{4FD524C0-FBE4-47BA-999E-E48450871F2B}" srcOrd="2" destOrd="0" presId="urn:microsoft.com/office/officeart/2018/2/layout/IconLabelList"/>
    <dgm:cxn modelId="{6BA18233-A39C-41F2-845C-784A218FB8B6}" type="presParOf" srcId="{4FD524C0-FBE4-47BA-999E-E48450871F2B}" destId="{B19E381E-3696-40E5-8675-2030C23DD9CA}" srcOrd="0" destOrd="0" presId="urn:microsoft.com/office/officeart/2018/2/layout/IconLabelList"/>
    <dgm:cxn modelId="{C20857C0-6EEF-4EE3-A7F2-FF0B27865429}" type="presParOf" srcId="{4FD524C0-FBE4-47BA-999E-E48450871F2B}" destId="{D821B04E-D087-4DD0-A5EA-3A0B92656CF1}" srcOrd="1" destOrd="0" presId="urn:microsoft.com/office/officeart/2018/2/layout/IconLabelList"/>
    <dgm:cxn modelId="{797B2519-77B4-4597-B27C-6A034BC5D9E7}" type="presParOf" srcId="{4FD524C0-FBE4-47BA-999E-E48450871F2B}" destId="{ECB2BC15-E173-4710-AAB0-8F496DD503F7}" srcOrd="2" destOrd="0" presId="urn:microsoft.com/office/officeart/2018/2/layout/IconLabelList"/>
    <dgm:cxn modelId="{4A299D7E-175B-42FE-9ADF-628CEE88F444}" type="presParOf" srcId="{309C200F-4273-458F-A69D-140A9D7B6E83}" destId="{9BFAA262-C323-47E9-89D5-068C142C9D77}" srcOrd="3" destOrd="0" presId="urn:microsoft.com/office/officeart/2018/2/layout/IconLabelList"/>
    <dgm:cxn modelId="{1034B163-6F07-469C-ACEF-9A09E2363A4C}" type="presParOf" srcId="{309C200F-4273-458F-A69D-140A9D7B6E83}" destId="{536D039E-ACBC-4174-A90E-0B59D011CBEF}" srcOrd="4" destOrd="0" presId="urn:microsoft.com/office/officeart/2018/2/layout/IconLabelList"/>
    <dgm:cxn modelId="{F01C50E0-E21A-428B-B959-E8DD15D8FDFB}" type="presParOf" srcId="{536D039E-ACBC-4174-A90E-0B59D011CBEF}" destId="{F7B6FA49-55DE-44B1-823D-4CDCC1698C9A}" srcOrd="0" destOrd="0" presId="urn:microsoft.com/office/officeart/2018/2/layout/IconLabelList"/>
    <dgm:cxn modelId="{7908E673-D8DA-4ED2-BCA4-24CB2389D760}" type="presParOf" srcId="{536D039E-ACBC-4174-A90E-0B59D011CBEF}" destId="{40FCB6B1-EC81-482F-A037-7B04E117ED62}" srcOrd="1" destOrd="0" presId="urn:microsoft.com/office/officeart/2018/2/layout/IconLabelList"/>
    <dgm:cxn modelId="{FFD4155A-8209-4752-8B3F-2B714A88BFB3}" type="presParOf" srcId="{536D039E-ACBC-4174-A90E-0B59D011CBEF}" destId="{EDE4198E-5EF5-4737-9BBC-52C11E8D67CF}" srcOrd="2" destOrd="0" presId="urn:microsoft.com/office/officeart/2018/2/layout/IconLabelList"/>
    <dgm:cxn modelId="{274B142A-DFC3-455E-8FB6-5D2904FC56EF}" type="presParOf" srcId="{309C200F-4273-458F-A69D-140A9D7B6E83}" destId="{4651AA3E-62A1-45E1-9628-5DCDA2246D30}" srcOrd="5" destOrd="0" presId="urn:microsoft.com/office/officeart/2018/2/layout/IconLabelList"/>
    <dgm:cxn modelId="{8F8A8B38-E7D8-4BAA-9D38-5EC612F18475}" type="presParOf" srcId="{309C200F-4273-458F-A69D-140A9D7B6E83}" destId="{2F842CD8-0880-4443-A3E2-9D01D69E7D8E}" srcOrd="6" destOrd="0" presId="urn:microsoft.com/office/officeart/2018/2/layout/IconLabelList"/>
    <dgm:cxn modelId="{6FDE7F03-9472-48A7-9D6C-F7DD8CB31A36}" type="presParOf" srcId="{2F842CD8-0880-4443-A3E2-9D01D69E7D8E}" destId="{549DCB89-C2F1-4E98-8428-E2ECEFCC7592}" srcOrd="0" destOrd="0" presId="urn:microsoft.com/office/officeart/2018/2/layout/IconLabelList"/>
    <dgm:cxn modelId="{71F507A3-D322-451B-967C-3F9F95FDA468}" type="presParOf" srcId="{2F842CD8-0880-4443-A3E2-9D01D69E7D8E}" destId="{99FD55E5-3FBC-4A7B-AF10-A0E012C20C05}" srcOrd="1" destOrd="0" presId="urn:microsoft.com/office/officeart/2018/2/layout/IconLabelList"/>
    <dgm:cxn modelId="{2908485C-6A85-4061-B803-99F5E1DAA4B1}" type="presParOf" srcId="{2F842CD8-0880-4443-A3E2-9D01D69E7D8E}" destId="{4D86FF22-BC36-4ED1-A6C6-2BADEEF1B932}" srcOrd="2" destOrd="0" presId="urn:microsoft.com/office/officeart/2018/2/layout/IconLabel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9CE398-DE02-406C-8486-335980E1535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AE89F5A-2FB2-4143-94C4-B40B4C25D0BB}">
      <dgm:prSet/>
      <dgm:spPr/>
      <dgm:t>
        <a:bodyPr/>
        <a:lstStyle/>
        <a:p>
          <a:pPr>
            <a:lnSpc>
              <a:spcPct val="100000"/>
            </a:lnSpc>
          </a:pPr>
          <a:r>
            <a:rPr lang="en-US" b="0" dirty="0"/>
            <a:t>Holotropic Listening</a:t>
          </a:r>
          <a:endParaRPr lang="en-CA" b="0" dirty="0"/>
        </a:p>
      </dgm:t>
    </dgm:pt>
    <dgm:pt modelId="{82BF7C09-6814-4160-8787-93C16A4F74F2}" type="parTrans" cxnId="{A50BF775-5571-4184-80AF-975214593916}">
      <dgm:prSet/>
      <dgm:spPr/>
      <dgm:t>
        <a:bodyPr/>
        <a:lstStyle/>
        <a:p>
          <a:endParaRPr lang="en-CA"/>
        </a:p>
      </dgm:t>
    </dgm:pt>
    <dgm:pt modelId="{6C95447B-7C11-442D-A42B-2A35832EF1D9}" type="sibTrans" cxnId="{A50BF775-5571-4184-80AF-975214593916}">
      <dgm:prSet/>
      <dgm:spPr/>
      <dgm:t>
        <a:bodyPr/>
        <a:lstStyle/>
        <a:p>
          <a:endParaRPr lang="en-CA"/>
        </a:p>
      </dgm:t>
    </dgm:pt>
    <dgm:pt modelId="{9B35068B-FA06-497F-BBD8-9AA080EAD5A4}">
      <dgm:prSet/>
      <dgm:spPr/>
      <dgm:t>
        <a:bodyPr/>
        <a:lstStyle/>
        <a:p>
          <a:pPr>
            <a:lnSpc>
              <a:spcPct val="100000"/>
            </a:lnSpc>
          </a:pPr>
          <a:r>
            <a:rPr lang="en-US" dirty="0"/>
            <a:t>Holotropic Speaking</a:t>
          </a:r>
        </a:p>
      </dgm:t>
    </dgm:pt>
    <dgm:pt modelId="{E5FBD5E3-AD93-4B04-B657-5C2CCE9C9D2B}" type="parTrans" cxnId="{230BB473-AE51-4145-B557-22A7B7597AFA}">
      <dgm:prSet/>
      <dgm:spPr/>
      <dgm:t>
        <a:bodyPr/>
        <a:lstStyle/>
        <a:p>
          <a:endParaRPr lang="en-CA"/>
        </a:p>
      </dgm:t>
    </dgm:pt>
    <dgm:pt modelId="{561717EF-B0CA-4122-A763-EB428406EA82}" type="sibTrans" cxnId="{230BB473-AE51-4145-B557-22A7B7597AFA}">
      <dgm:prSet/>
      <dgm:spPr/>
      <dgm:t>
        <a:bodyPr/>
        <a:lstStyle/>
        <a:p>
          <a:endParaRPr lang="en-CA"/>
        </a:p>
      </dgm:t>
    </dgm:pt>
    <dgm:pt modelId="{9366C9D5-21F3-404F-9345-03984E43FD58}">
      <dgm:prSet/>
      <dgm:spPr/>
      <dgm:t>
        <a:bodyPr/>
        <a:lstStyle/>
        <a:p>
          <a:pPr>
            <a:lnSpc>
              <a:spcPct val="100000"/>
            </a:lnSpc>
          </a:pPr>
          <a:r>
            <a:rPr lang="en-US" dirty="0"/>
            <a:t>Holotropic Safety</a:t>
          </a:r>
        </a:p>
      </dgm:t>
    </dgm:pt>
    <dgm:pt modelId="{B68EC452-0D05-46E0-B754-A9C61C7654E9}" type="parTrans" cxnId="{6DC08CA1-9CB8-4161-835D-22BC84A8BB9D}">
      <dgm:prSet/>
      <dgm:spPr/>
      <dgm:t>
        <a:bodyPr/>
        <a:lstStyle/>
        <a:p>
          <a:endParaRPr lang="en-CA"/>
        </a:p>
      </dgm:t>
    </dgm:pt>
    <dgm:pt modelId="{92FE5AFE-3701-425B-A6FA-F732DA41E4EF}" type="sibTrans" cxnId="{6DC08CA1-9CB8-4161-835D-22BC84A8BB9D}">
      <dgm:prSet/>
      <dgm:spPr/>
      <dgm:t>
        <a:bodyPr/>
        <a:lstStyle/>
        <a:p>
          <a:endParaRPr lang="en-CA"/>
        </a:p>
      </dgm:t>
    </dgm:pt>
    <dgm:pt modelId="{0E191233-203C-4571-B313-9D8F85CCE9E1}" type="pres">
      <dgm:prSet presAssocID="{089CE398-DE02-406C-8486-335980E15350}" presName="cycle" presStyleCnt="0">
        <dgm:presLayoutVars>
          <dgm:dir/>
          <dgm:resizeHandles val="exact"/>
        </dgm:presLayoutVars>
      </dgm:prSet>
      <dgm:spPr/>
    </dgm:pt>
    <dgm:pt modelId="{1CBA9D58-F60F-435E-B469-A7767FCB4C38}" type="pres">
      <dgm:prSet presAssocID="{5AE89F5A-2FB2-4143-94C4-B40B4C25D0BB}" presName="dummy" presStyleCnt="0"/>
      <dgm:spPr/>
    </dgm:pt>
    <dgm:pt modelId="{30DBF69D-7F11-4AC8-BE95-04B24F489F38}" type="pres">
      <dgm:prSet presAssocID="{5AE89F5A-2FB2-4143-94C4-B40B4C25D0BB}" presName="node" presStyleLbl="revTx" presStyleIdx="0" presStyleCnt="3">
        <dgm:presLayoutVars>
          <dgm:bulletEnabled val="1"/>
        </dgm:presLayoutVars>
      </dgm:prSet>
      <dgm:spPr/>
    </dgm:pt>
    <dgm:pt modelId="{0D08D271-E65B-4E21-8E08-E5AC5BE3A06A}" type="pres">
      <dgm:prSet presAssocID="{6C95447B-7C11-442D-A42B-2A35832EF1D9}" presName="sibTrans" presStyleLbl="node1" presStyleIdx="0" presStyleCnt="3"/>
      <dgm:spPr/>
    </dgm:pt>
    <dgm:pt modelId="{28A68642-DB34-4EC2-923D-114AF675B27A}" type="pres">
      <dgm:prSet presAssocID="{9B35068B-FA06-497F-BBD8-9AA080EAD5A4}" presName="dummy" presStyleCnt="0"/>
      <dgm:spPr/>
    </dgm:pt>
    <dgm:pt modelId="{F93FBA1F-D34E-4B86-A16D-B8BBF7E520B7}" type="pres">
      <dgm:prSet presAssocID="{9B35068B-FA06-497F-BBD8-9AA080EAD5A4}" presName="node" presStyleLbl="revTx" presStyleIdx="1" presStyleCnt="3">
        <dgm:presLayoutVars>
          <dgm:bulletEnabled val="1"/>
        </dgm:presLayoutVars>
      </dgm:prSet>
      <dgm:spPr/>
    </dgm:pt>
    <dgm:pt modelId="{3C2374BF-05E2-4E53-B4F7-755D13FD419C}" type="pres">
      <dgm:prSet presAssocID="{561717EF-B0CA-4122-A763-EB428406EA82}" presName="sibTrans" presStyleLbl="node1" presStyleIdx="1" presStyleCnt="3"/>
      <dgm:spPr/>
    </dgm:pt>
    <dgm:pt modelId="{D6AFDA58-610F-4F8F-BA78-4E984E8C9775}" type="pres">
      <dgm:prSet presAssocID="{9366C9D5-21F3-404F-9345-03984E43FD58}" presName="dummy" presStyleCnt="0"/>
      <dgm:spPr/>
    </dgm:pt>
    <dgm:pt modelId="{BE191FB6-02A5-4D68-AB9D-44956DCFBCA8}" type="pres">
      <dgm:prSet presAssocID="{9366C9D5-21F3-404F-9345-03984E43FD58}" presName="node" presStyleLbl="revTx" presStyleIdx="2" presStyleCnt="3">
        <dgm:presLayoutVars>
          <dgm:bulletEnabled val="1"/>
        </dgm:presLayoutVars>
      </dgm:prSet>
      <dgm:spPr/>
    </dgm:pt>
    <dgm:pt modelId="{A3F60B4B-E4C3-4195-BDAB-19E1712F1F15}" type="pres">
      <dgm:prSet presAssocID="{92FE5AFE-3701-425B-A6FA-F732DA41E4EF}" presName="sibTrans" presStyleLbl="node1" presStyleIdx="2" presStyleCnt="3"/>
      <dgm:spPr/>
    </dgm:pt>
  </dgm:ptLst>
  <dgm:cxnLst>
    <dgm:cxn modelId="{F340DD63-DC50-400B-A314-5884A8634A01}" type="presOf" srcId="{089CE398-DE02-406C-8486-335980E15350}" destId="{0E191233-203C-4571-B313-9D8F85CCE9E1}" srcOrd="0" destOrd="0" presId="urn:microsoft.com/office/officeart/2005/8/layout/cycle1"/>
    <dgm:cxn modelId="{1F60EF69-B603-472D-8E5D-BEA40C0D964F}" type="presOf" srcId="{6C95447B-7C11-442D-A42B-2A35832EF1D9}" destId="{0D08D271-E65B-4E21-8E08-E5AC5BE3A06A}" srcOrd="0" destOrd="0" presId="urn:microsoft.com/office/officeart/2005/8/layout/cycle1"/>
    <dgm:cxn modelId="{F9E7056A-000F-4B16-9C9B-657006651EB0}" type="presOf" srcId="{9366C9D5-21F3-404F-9345-03984E43FD58}" destId="{BE191FB6-02A5-4D68-AB9D-44956DCFBCA8}" srcOrd="0" destOrd="0" presId="urn:microsoft.com/office/officeart/2005/8/layout/cycle1"/>
    <dgm:cxn modelId="{230BB473-AE51-4145-B557-22A7B7597AFA}" srcId="{089CE398-DE02-406C-8486-335980E15350}" destId="{9B35068B-FA06-497F-BBD8-9AA080EAD5A4}" srcOrd="1" destOrd="0" parTransId="{E5FBD5E3-AD93-4B04-B657-5C2CCE9C9D2B}" sibTransId="{561717EF-B0CA-4122-A763-EB428406EA82}"/>
    <dgm:cxn modelId="{A50BF775-5571-4184-80AF-975214593916}" srcId="{089CE398-DE02-406C-8486-335980E15350}" destId="{5AE89F5A-2FB2-4143-94C4-B40B4C25D0BB}" srcOrd="0" destOrd="0" parTransId="{82BF7C09-6814-4160-8787-93C16A4F74F2}" sibTransId="{6C95447B-7C11-442D-A42B-2A35832EF1D9}"/>
    <dgm:cxn modelId="{2BBD4989-3708-400D-B068-5B306CE9B2ED}" type="presOf" srcId="{92FE5AFE-3701-425B-A6FA-F732DA41E4EF}" destId="{A3F60B4B-E4C3-4195-BDAB-19E1712F1F15}" srcOrd="0" destOrd="0" presId="urn:microsoft.com/office/officeart/2005/8/layout/cycle1"/>
    <dgm:cxn modelId="{6DC08CA1-9CB8-4161-835D-22BC84A8BB9D}" srcId="{089CE398-DE02-406C-8486-335980E15350}" destId="{9366C9D5-21F3-404F-9345-03984E43FD58}" srcOrd="2" destOrd="0" parTransId="{B68EC452-0D05-46E0-B754-A9C61C7654E9}" sibTransId="{92FE5AFE-3701-425B-A6FA-F732DA41E4EF}"/>
    <dgm:cxn modelId="{42098BB5-C8DF-4EBA-8D79-1114F92F9DC9}" type="presOf" srcId="{9B35068B-FA06-497F-BBD8-9AA080EAD5A4}" destId="{F93FBA1F-D34E-4B86-A16D-B8BBF7E520B7}" srcOrd="0" destOrd="0" presId="urn:microsoft.com/office/officeart/2005/8/layout/cycle1"/>
    <dgm:cxn modelId="{51F380C6-C17B-414F-935E-CE6851D892D3}" type="presOf" srcId="{5AE89F5A-2FB2-4143-94C4-B40B4C25D0BB}" destId="{30DBF69D-7F11-4AC8-BE95-04B24F489F38}" srcOrd="0" destOrd="0" presId="urn:microsoft.com/office/officeart/2005/8/layout/cycle1"/>
    <dgm:cxn modelId="{EE1461D6-3021-4136-8E36-18BEF4398BE7}" type="presOf" srcId="{561717EF-B0CA-4122-A763-EB428406EA82}" destId="{3C2374BF-05E2-4E53-B4F7-755D13FD419C}" srcOrd="0" destOrd="0" presId="urn:microsoft.com/office/officeart/2005/8/layout/cycle1"/>
    <dgm:cxn modelId="{08113BC8-18F8-430C-B100-7C059F44994B}" type="presParOf" srcId="{0E191233-203C-4571-B313-9D8F85CCE9E1}" destId="{1CBA9D58-F60F-435E-B469-A7767FCB4C38}" srcOrd="0" destOrd="0" presId="urn:microsoft.com/office/officeart/2005/8/layout/cycle1"/>
    <dgm:cxn modelId="{3C508838-B8D9-45F8-88A8-71B76B33D131}" type="presParOf" srcId="{0E191233-203C-4571-B313-9D8F85CCE9E1}" destId="{30DBF69D-7F11-4AC8-BE95-04B24F489F38}" srcOrd="1" destOrd="0" presId="urn:microsoft.com/office/officeart/2005/8/layout/cycle1"/>
    <dgm:cxn modelId="{96AB2651-9631-407C-A4C0-387341796741}" type="presParOf" srcId="{0E191233-203C-4571-B313-9D8F85CCE9E1}" destId="{0D08D271-E65B-4E21-8E08-E5AC5BE3A06A}" srcOrd="2" destOrd="0" presId="urn:microsoft.com/office/officeart/2005/8/layout/cycle1"/>
    <dgm:cxn modelId="{ED0220BF-9396-43DE-BC9D-19DDA8FD1423}" type="presParOf" srcId="{0E191233-203C-4571-B313-9D8F85CCE9E1}" destId="{28A68642-DB34-4EC2-923D-114AF675B27A}" srcOrd="3" destOrd="0" presId="urn:microsoft.com/office/officeart/2005/8/layout/cycle1"/>
    <dgm:cxn modelId="{DAB29921-AA2A-4909-9512-04FAB94B1909}" type="presParOf" srcId="{0E191233-203C-4571-B313-9D8F85CCE9E1}" destId="{F93FBA1F-D34E-4B86-A16D-B8BBF7E520B7}" srcOrd="4" destOrd="0" presId="urn:microsoft.com/office/officeart/2005/8/layout/cycle1"/>
    <dgm:cxn modelId="{4B780FEC-4160-4161-A7CD-78BB7BEB834D}" type="presParOf" srcId="{0E191233-203C-4571-B313-9D8F85CCE9E1}" destId="{3C2374BF-05E2-4E53-B4F7-755D13FD419C}" srcOrd="5" destOrd="0" presId="urn:microsoft.com/office/officeart/2005/8/layout/cycle1"/>
    <dgm:cxn modelId="{17920270-53E1-4277-A960-ABC2F8A699FA}" type="presParOf" srcId="{0E191233-203C-4571-B313-9D8F85CCE9E1}" destId="{D6AFDA58-610F-4F8F-BA78-4E984E8C9775}" srcOrd="6" destOrd="0" presId="urn:microsoft.com/office/officeart/2005/8/layout/cycle1"/>
    <dgm:cxn modelId="{1320059A-39C2-4A49-AC2D-72D0542B93E4}" type="presParOf" srcId="{0E191233-203C-4571-B313-9D8F85CCE9E1}" destId="{BE191FB6-02A5-4D68-AB9D-44956DCFBCA8}" srcOrd="7" destOrd="0" presId="urn:microsoft.com/office/officeart/2005/8/layout/cycle1"/>
    <dgm:cxn modelId="{E48A7121-AC3B-4567-8E0C-E931B96ECF36}" type="presParOf" srcId="{0E191233-203C-4571-B313-9D8F85CCE9E1}" destId="{A3F60B4B-E4C3-4195-BDAB-19E1712F1F15}" srcOrd="8"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4EF5E-BF49-4615-9AA1-4941BCD69B7C}">
      <dsp:nvSpPr>
        <dsp:cNvPr id="0" name=""/>
        <dsp:cNvSpPr/>
      </dsp:nvSpPr>
      <dsp:spPr>
        <a:xfrm>
          <a:off x="1267149" y="515507"/>
          <a:ext cx="898987" cy="8989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C95B1A-D0ED-4B50-BADE-5244C1DEA776}">
      <dsp:nvSpPr>
        <dsp:cNvPr id="0" name=""/>
        <dsp:cNvSpPr/>
      </dsp:nvSpPr>
      <dsp:spPr>
        <a:xfrm>
          <a:off x="717768" y="1739614"/>
          <a:ext cx="1997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b="0" kern="1200" dirty="0"/>
            <a:t>Symbol &amp; Sensory Language</a:t>
          </a:r>
          <a:endParaRPr lang="en-CA" sz="2100" b="0" kern="1200" dirty="0"/>
        </a:p>
      </dsp:txBody>
      <dsp:txXfrm>
        <a:off x="717768" y="1739614"/>
        <a:ext cx="1997750" cy="720000"/>
      </dsp:txXfrm>
    </dsp:sp>
    <dsp:sp modelId="{B19E381E-3696-40E5-8675-2030C23DD9CA}">
      <dsp:nvSpPr>
        <dsp:cNvPr id="0" name=""/>
        <dsp:cNvSpPr/>
      </dsp:nvSpPr>
      <dsp:spPr>
        <a:xfrm>
          <a:off x="3614506" y="515507"/>
          <a:ext cx="898987" cy="8989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B2BC15-E173-4710-AAB0-8F496DD503F7}">
      <dsp:nvSpPr>
        <dsp:cNvPr id="0" name=""/>
        <dsp:cNvSpPr/>
      </dsp:nvSpPr>
      <dsp:spPr>
        <a:xfrm>
          <a:off x="3065125" y="1739614"/>
          <a:ext cx="1997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dirty="0"/>
            <a:t>Empower the dreamer</a:t>
          </a:r>
        </a:p>
      </dsp:txBody>
      <dsp:txXfrm>
        <a:off x="3065125" y="1739614"/>
        <a:ext cx="1997750" cy="720000"/>
      </dsp:txXfrm>
    </dsp:sp>
    <dsp:sp modelId="{F7B6FA49-55DE-44B1-823D-4CDCC1698C9A}">
      <dsp:nvSpPr>
        <dsp:cNvPr id="0" name=""/>
        <dsp:cNvSpPr/>
      </dsp:nvSpPr>
      <dsp:spPr>
        <a:xfrm>
          <a:off x="5961862" y="515507"/>
          <a:ext cx="898987" cy="89898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E4198E-5EF5-4737-9BBC-52C11E8D67CF}">
      <dsp:nvSpPr>
        <dsp:cNvPr id="0" name=""/>
        <dsp:cNvSpPr/>
      </dsp:nvSpPr>
      <dsp:spPr>
        <a:xfrm>
          <a:off x="5412481" y="1739614"/>
          <a:ext cx="1997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CA" sz="2100" b="0" kern="1200" dirty="0"/>
            <a:t>Own your projections</a:t>
          </a:r>
          <a:endParaRPr lang="en-US" sz="2100" kern="1200" dirty="0"/>
        </a:p>
      </dsp:txBody>
      <dsp:txXfrm>
        <a:off x="5412481" y="1739614"/>
        <a:ext cx="1997750" cy="720000"/>
      </dsp:txXfrm>
    </dsp:sp>
    <dsp:sp modelId="{549DCB89-C2F1-4E98-8428-E2ECEFCC7592}">
      <dsp:nvSpPr>
        <dsp:cNvPr id="0" name=""/>
        <dsp:cNvSpPr/>
      </dsp:nvSpPr>
      <dsp:spPr>
        <a:xfrm>
          <a:off x="3614506" y="2959052"/>
          <a:ext cx="898987" cy="89898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86FF22-BC36-4ED1-A6C6-2BADEEF1B932}">
      <dsp:nvSpPr>
        <dsp:cNvPr id="0" name=""/>
        <dsp:cNvSpPr/>
      </dsp:nvSpPr>
      <dsp:spPr>
        <a:xfrm>
          <a:off x="3065125" y="4183159"/>
          <a:ext cx="1997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dirty="0"/>
            <a:t>Holotropic Container</a:t>
          </a:r>
        </a:p>
      </dsp:txBody>
      <dsp:txXfrm>
        <a:off x="3065125" y="4183159"/>
        <a:ext cx="1997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BF69D-7F11-4AC8-BE95-04B24F489F38}">
      <dsp:nvSpPr>
        <dsp:cNvPr id="0" name=""/>
        <dsp:cNvSpPr/>
      </dsp:nvSpPr>
      <dsp:spPr>
        <a:xfrm>
          <a:off x="2804788" y="283962"/>
          <a:ext cx="1448142" cy="144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100000"/>
            </a:lnSpc>
            <a:spcBef>
              <a:spcPct val="0"/>
            </a:spcBef>
            <a:spcAft>
              <a:spcPct val="35000"/>
            </a:spcAft>
            <a:buNone/>
          </a:pPr>
          <a:r>
            <a:rPr lang="en-US" sz="2500" b="0" kern="1200" dirty="0"/>
            <a:t>Holotropic Listening</a:t>
          </a:r>
          <a:endParaRPr lang="en-CA" sz="2500" b="0" kern="1200" dirty="0"/>
        </a:p>
      </dsp:txBody>
      <dsp:txXfrm>
        <a:off x="2804788" y="283962"/>
        <a:ext cx="1448142" cy="1448142"/>
      </dsp:txXfrm>
    </dsp:sp>
    <dsp:sp modelId="{0D08D271-E65B-4E21-8E08-E5AC5BE3A06A}">
      <dsp:nvSpPr>
        <dsp:cNvPr id="0" name=""/>
        <dsp:cNvSpPr/>
      </dsp:nvSpPr>
      <dsp:spPr>
        <a:xfrm>
          <a:off x="596253" y="-1704"/>
          <a:ext cx="3427114" cy="3427114"/>
        </a:xfrm>
        <a:prstGeom prst="circularArrow">
          <a:avLst>
            <a:gd name="adj1" fmla="val 8240"/>
            <a:gd name="adj2" fmla="val 575380"/>
            <a:gd name="adj3" fmla="val 2967227"/>
            <a:gd name="adj4" fmla="val 49464"/>
            <a:gd name="adj5" fmla="val 961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3FBA1F-D34E-4B86-A16D-B8BBF7E520B7}">
      <dsp:nvSpPr>
        <dsp:cNvPr id="0" name=""/>
        <dsp:cNvSpPr/>
      </dsp:nvSpPr>
      <dsp:spPr>
        <a:xfrm>
          <a:off x="1585739" y="2395417"/>
          <a:ext cx="1448142" cy="144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100000"/>
            </a:lnSpc>
            <a:spcBef>
              <a:spcPct val="0"/>
            </a:spcBef>
            <a:spcAft>
              <a:spcPct val="35000"/>
            </a:spcAft>
            <a:buNone/>
          </a:pPr>
          <a:r>
            <a:rPr lang="en-US" sz="2500" kern="1200" dirty="0"/>
            <a:t>Holotropic Speaking</a:t>
          </a:r>
        </a:p>
      </dsp:txBody>
      <dsp:txXfrm>
        <a:off x="1585739" y="2395417"/>
        <a:ext cx="1448142" cy="1448142"/>
      </dsp:txXfrm>
    </dsp:sp>
    <dsp:sp modelId="{3C2374BF-05E2-4E53-B4F7-755D13FD419C}">
      <dsp:nvSpPr>
        <dsp:cNvPr id="0" name=""/>
        <dsp:cNvSpPr/>
      </dsp:nvSpPr>
      <dsp:spPr>
        <a:xfrm>
          <a:off x="596253" y="-1704"/>
          <a:ext cx="3427114" cy="3427114"/>
        </a:xfrm>
        <a:prstGeom prst="circularArrow">
          <a:avLst>
            <a:gd name="adj1" fmla="val 8240"/>
            <a:gd name="adj2" fmla="val 575380"/>
            <a:gd name="adj3" fmla="val 10175156"/>
            <a:gd name="adj4" fmla="val 7257393"/>
            <a:gd name="adj5" fmla="val 961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191FB6-02A5-4D68-AB9D-44956DCFBCA8}">
      <dsp:nvSpPr>
        <dsp:cNvPr id="0" name=""/>
        <dsp:cNvSpPr/>
      </dsp:nvSpPr>
      <dsp:spPr>
        <a:xfrm>
          <a:off x="366689" y="283962"/>
          <a:ext cx="1448142" cy="144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100000"/>
            </a:lnSpc>
            <a:spcBef>
              <a:spcPct val="0"/>
            </a:spcBef>
            <a:spcAft>
              <a:spcPct val="35000"/>
            </a:spcAft>
            <a:buNone/>
          </a:pPr>
          <a:r>
            <a:rPr lang="en-US" sz="2500" kern="1200" dirty="0"/>
            <a:t>Holotropic Safety</a:t>
          </a:r>
        </a:p>
      </dsp:txBody>
      <dsp:txXfrm>
        <a:off x="366689" y="283962"/>
        <a:ext cx="1448142" cy="1448142"/>
      </dsp:txXfrm>
    </dsp:sp>
    <dsp:sp modelId="{A3F60B4B-E4C3-4195-BDAB-19E1712F1F15}">
      <dsp:nvSpPr>
        <dsp:cNvPr id="0" name=""/>
        <dsp:cNvSpPr/>
      </dsp:nvSpPr>
      <dsp:spPr>
        <a:xfrm>
          <a:off x="596253" y="-1704"/>
          <a:ext cx="3427114" cy="3427114"/>
        </a:xfrm>
        <a:prstGeom prst="circularArrow">
          <a:avLst>
            <a:gd name="adj1" fmla="val 8240"/>
            <a:gd name="adj2" fmla="val 575380"/>
            <a:gd name="adj3" fmla="val 16859870"/>
            <a:gd name="adj4" fmla="val 14964750"/>
            <a:gd name="adj5" fmla="val 961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9D89D8A3-6BE2-4E1A-8EAF-FDE7D75621B4}" type="datetimeFigureOut">
              <a:rPr lang="en-CA" smtClean="0"/>
              <a:t>2024-06-16</a:t>
            </a:fld>
            <a:endParaRPr lang="en-CA"/>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1D2F4050-64A7-43F2-A8EA-308BD81FE366}" type="slidenum">
              <a:rPr lang="en-CA" smtClean="0"/>
              <a:t>‹#›</a:t>
            </a:fld>
            <a:endParaRPr lang="en-CA"/>
          </a:p>
        </p:txBody>
      </p:sp>
    </p:spTree>
    <p:extLst>
      <p:ext uri="{BB962C8B-B14F-4D97-AF65-F5344CB8AC3E}">
        <p14:creationId xmlns:p14="http://schemas.microsoft.com/office/powerpoint/2010/main" val="328687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Jung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said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“In the end, the only events in life worth telling are those when the imperishable world irrupted into this transitory one. That is why I speak chiefly of inner experiences, amongst which I include my dreams and visions. These form the prima materia of my scientific work. They were the fiery magma out of which the stone that had to be worked was crystallized.” C.G. Jung</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this statement, Jung is sharing the great importance of exploring the unconscious psyche. The unconscious contains the ‘prima materia’ or ‘shadow’ and he felt, as I do, that it is our fundamental life’s work. Transforming shadow leads to live your life more through your soul’s path and less by the ego and personas. Dreams are an easily accessible resource for exploring your unconscious psyche. </a:t>
            </a:r>
          </a:p>
          <a:p>
            <a:pPr>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principles outlined in this document are basic ‘rules’ for the dream group to operate within in order to set a common structure and safe setting for this type of depth work.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rtl="0" fontAlgn="base"/>
            <a:endParaRPr lang="en-US" sz="2800" b="0" i="0" dirty="0">
              <a:solidFill>
                <a:srgbClr val="FFFFFF"/>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1D2F4050-64A7-43F2-A8EA-308BD81FE366}" type="slidenum">
              <a:rPr lang="en-CA" smtClean="0"/>
              <a:t>1</a:t>
            </a:fld>
            <a:endParaRPr lang="en-CA"/>
          </a:p>
        </p:txBody>
      </p:sp>
    </p:spTree>
    <p:extLst>
      <p:ext uri="{BB962C8B-B14F-4D97-AF65-F5344CB8AC3E}">
        <p14:creationId xmlns:p14="http://schemas.microsoft.com/office/powerpoint/2010/main" val="3599899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Principle 1: Dream language is symbolic and sensory. Symbols and images in dreams each tell their own story as does the physical and emotional content. </a:t>
            </a:r>
          </a:p>
          <a:p>
            <a:pPr>
              <a:lnSpc>
                <a:spcPct val="107000"/>
              </a:lnSpc>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Principle 2: The dreamer is the best person to interpret what their dream means. When you interpret, you are offering a projection based on your way of seeing things. Own the projection by offering it without attachment. </a:t>
            </a:r>
          </a:p>
          <a:p>
            <a:pPr>
              <a:lnSpc>
                <a:spcPct val="107000"/>
              </a:lnSpc>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Principle 3: Empower the dreamer by asking them to prompt questions, accepting their reflections and letting go of attachment to them accepting your interpretations. Avoid the need to be right. </a:t>
            </a:r>
          </a:p>
          <a:p>
            <a:r>
              <a:rPr lang="en-CA" sz="1800" dirty="0">
                <a:effectLst/>
                <a:latin typeface="Aptos" panose="020B0004020202020204" pitchFamily="34" charset="0"/>
                <a:ea typeface="Aptos" panose="020B0004020202020204" pitchFamily="34" charset="0"/>
                <a:cs typeface="Times New Roman" panose="02020603050405020304" pitchFamily="18" charset="0"/>
              </a:rPr>
              <a:t>Principle 4: A Holotropic Container is a safe set and setting for depth work. Everyone in the group co-creates this container together. </a:t>
            </a:r>
            <a:endParaRPr lang="en-CA" dirty="0"/>
          </a:p>
        </p:txBody>
      </p:sp>
      <p:sp>
        <p:nvSpPr>
          <p:cNvPr id="4" name="Slide Number Placeholder 3"/>
          <p:cNvSpPr>
            <a:spLocks noGrp="1"/>
          </p:cNvSpPr>
          <p:nvPr>
            <p:ph type="sldNum" sz="quarter" idx="5"/>
          </p:nvPr>
        </p:nvSpPr>
        <p:spPr/>
        <p:txBody>
          <a:bodyPr/>
          <a:lstStyle/>
          <a:p>
            <a:fld id="{1D2F4050-64A7-43F2-A8EA-308BD81FE366}" type="slidenum">
              <a:rPr lang="en-CA" smtClean="0"/>
              <a:t>2</a:t>
            </a:fld>
            <a:endParaRPr lang="en-CA"/>
          </a:p>
        </p:txBody>
      </p:sp>
    </p:spTree>
    <p:extLst>
      <p:ext uri="{BB962C8B-B14F-4D97-AF65-F5344CB8AC3E}">
        <p14:creationId xmlns:p14="http://schemas.microsoft.com/office/powerpoint/2010/main" val="676181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b="1" kern="100" dirty="0">
                <a:effectLst/>
                <a:latin typeface="Aptos" panose="020B0004020202020204" pitchFamily="34" charset="0"/>
                <a:ea typeface="Aptos" panose="020B0004020202020204" pitchFamily="34" charset="0"/>
                <a:cs typeface="Times New Roman" panose="02020603050405020304" pitchFamily="18" charset="0"/>
              </a:rPr>
              <a:t>HOLOTROPIC CONTAINER</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a:t>
            </a:r>
            <a:r>
              <a:rPr lang="en-CA" sz="1800" i="1" kern="100" dirty="0">
                <a:effectLst/>
                <a:latin typeface="Aptos" panose="020B0004020202020204" pitchFamily="34" charset="0"/>
                <a:ea typeface="Aptos" panose="020B0004020202020204" pitchFamily="34" charset="0"/>
                <a:cs typeface="Times New Roman" panose="02020603050405020304" pitchFamily="18" charset="0"/>
              </a:rPr>
              <a:t>The way is not without peril. Everything good is costly and the development of the personality is one of the most costly things of all.” </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C.G. Jung</a:t>
            </a: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Information stored in the unconscious psyche is often there because we relinquished it as a survival mechanism at a young age and built up strong defenses to protect ourselves. It is consequently difficult for us to see our own shadow. Other people can be really helpful in drawing it out, under the right conditions. The ‘set and setting’ for depth work (dream work is depth work), inspires trust which in turn inspires vulnerability.  </a:t>
            </a:r>
          </a:p>
          <a:p>
            <a:pPr>
              <a:lnSpc>
                <a:spcPct val="107000"/>
              </a:lnSpc>
              <a:spcAft>
                <a:spcPts val="800"/>
              </a:spcAft>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‘set’ refers to the mindset of the participant. The ‘setting’ is the conditions of the container the work is performed in. Below are suggestions on how to create a solid container for dreamwork.</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Approach the sessions with a beginners mind. Like a child who is curious and open to new discoveries and learning. Find somewhere quiet where you won’t be disturbed and others can’t overhear.</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Consider a ritual to signal to the psyche the start and end of a session such as lighting a candle and blowing it out</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three pillars of the Holotropic Container are: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CA"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Font typeface="+mj-l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1. Holotropic Listening</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It’s a way of listening to others and giving them full space to share without interruption or comment. Imagine listening as though the universe has stopped because what the person is saying is so profoundly important.</a:t>
            </a:r>
            <a:endParaRPr lang="en-CA" sz="18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2. Holotropic Sharing</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 the other side of the coin, and as a matter of balance, it is also important to exercise safe sharing practices. This includes sharing openly and feely as an active participant of the group AND be conscious about how much space you are taking to ensure that everyone has enough time to contribute</a:t>
            </a:r>
          </a:p>
          <a:p>
            <a:pPr>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3. Holotropic Safety</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Commitment to confidentiality. What happens in dreamwork stays in dreamwork</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Let go of judgements, criticism, opinions, and advice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Everyone has a role in co-creating a </a:t>
            </a:r>
            <a:r>
              <a:rPr lang="en-US" sz="1800" kern="100">
                <a:effectLst/>
                <a:latin typeface="Aptos" panose="020B0004020202020204" pitchFamily="34" charset="0"/>
                <a:ea typeface="Aptos" panose="020B0004020202020204" pitchFamily="34" charset="0"/>
                <a:cs typeface="Times New Roman" panose="02020603050405020304" pitchFamily="18" charset="0"/>
              </a:rPr>
              <a:t>Holotropic Container. </a:t>
            </a:r>
          </a:p>
          <a:p>
            <a:pPr>
              <a:lnSpc>
                <a:spcPct val="107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Thank you!</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 </a:t>
            </a:r>
          </a:p>
          <a:p>
            <a:pPr lvl="0"/>
            <a:endParaRPr lang="en-CA" dirty="0"/>
          </a:p>
        </p:txBody>
      </p:sp>
      <p:sp>
        <p:nvSpPr>
          <p:cNvPr id="4" name="Slide Number Placeholder 3"/>
          <p:cNvSpPr>
            <a:spLocks noGrp="1"/>
          </p:cNvSpPr>
          <p:nvPr>
            <p:ph type="sldNum" sz="quarter" idx="5"/>
          </p:nvPr>
        </p:nvSpPr>
        <p:spPr/>
        <p:txBody>
          <a:bodyPr/>
          <a:lstStyle/>
          <a:p>
            <a:fld id="{1D2F4050-64A7-43F2-A8EA-308BD81FE366}" type="slidenum">
              <a:rPr lang="en-CA" smtClean="0"/>
              <a:t>3</a:t>
            </a:fld>
            <a:endParaRPr lang="en-CA"/>
          </a:p>
        </p:txBody>
      </p:sp>
    </p:spTree>
    <p:extLst>
      <p:ext uri="{BB962C8B-B14F-4D97-AF65-F5344CB8AC3E}">
        <p14:creationId xmlns:p14="http://schemas.microsoft.com/office/powerpoint/2010/main" val="2231607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9E72F-BE82-A2DA-C867-A4ED7932F2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EAB4D74-E706-B1EE-CF42-009CC8D487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AEA9AF5-BFA6-6D3A-BECB-627F76DD5DDB}"/>
              </a:ext>
            </a:extLst>
          </p:cNvPr>
          <p:cNvSpPr>
            <a:spLocks noGrp="1"/>
          </p:cNvSpPr>
          <p:nvPr>
            <p:ph type="dt" sz="half" idx="10"/>
          </p:nvPr>
        </p:nvSpPr>
        <p:spPr/>
        <p:txBody>
          <a:bodyPr/>
          <a:lstStyle/>
          <a:p>
            <a:fld id="{5541561E-482C-47BA-8876-217CE6F5508B}" type="datetimeFigureOut">
              <a:rPr lang="en-CA" smtClean="0"/>
              <a:t>2024-06-16</a:t>
            </a:fld>
            <a:endParaRPr lang="en-CA"/>
          </a:p>
        </p:txBody>
      </p:sp>
      <p:sp>
        <p:nvSpPr>
          <p:cNvPr id="5" name="Footer Placeholder 4">
            <a:extLst>
              <a:ext uri="{FF2B5EF4-FFF2-40B4-BE49-F238E27FC236}">
                <a16:creationId xmlns:a16="http://schemas.microsoft.com/office/drawing/2014/main" id="{84A59C0F-EDEC-563B-CA86-F404CBCA627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8E925F5-EA5A-FC8E-166E-143A2F6F3E90}"/>
              </a:ext>
            </a:extLst>
          </p:cNvPr>
          <p:cNvSpPr>
            <a:spLocks noGrp="1"/>
          </p:cNvSpPr>
          <p:nvPr>
            <p:ph type="sldNum" sz="quarter" idx="12"/>
          </p:nvPr>
        </p:nvSpPr>
        <p:spPr/>
        <p:txBody>
          <a:bodyPr/>
          <a:lstStyle/>
          <a:p>
            <a:fld id="{A9A30D02-D5D4-4011-844E-85EBDBF8D35D}" type="slidenum">
              <a:rPr lang="en-CA" smtClean="0"/>
              <a:t>‹#›</a:t>
            </a:fld>
            <a:endParaRPr lang="en-CA"/>
          </a:p>
        </p:txBody>
      </p:sp>
    </p:spTree>
    <p:extLst>
      <p:ext uri="{BB962C8B-B14F-4D97-AF65-F5344CB8AC3E}">
        <p14:creationId xmlns:p14="http://schemas.microsoft.com/office/powerpoint/2010/main" val="1090539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0D3E-95B4-69D0-91B7-32919F70BA9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E4D60A5-59CD-74F8-FA8E-0D2EEE46DF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8620887-9F46-5154-8099-8F5364D17C6D}"/>
              </a:ext>
            </a:extLst>
          </p:cNvPr>
          <p:cNvSpPr>
            <a:spLocks noGrp="1"/>
          </p:cNvSpPr>
          <p:nvPr>
            <p:ph type="dt" sz="half" idx="10"/>
          </p:nvPr>
        </p:nvSpPr>
        <p:spPr/>
        <p:txBody>
          <a:bodyPr/>
          <a:lstStyle/>
          <a:p>
            <a:fld id="{5541561E-482C-47BA-8876-217CE6F5508B}" type="datetimeFigureOut">
              <a:rPr lang="en-CA" smtClean="0"/>
              <a:t>2024-06-16</a:t>
            </a:fld>
            <a:endParaRPr lang="en-CA"/>
          </a:p>
        </p:txBody>
      </p:sp>
      <p:sp>
        <p:nvSpPr>
          <p:cNvPr id="5" name="Footer Placeholder 4">
            <a:extLst>
              <a:ext uri="{FF2B5EF4-FFF2-40B4-BE49-F238E27FC236}">
                <a16:creationId xmlns:a16="http://schemas.microsoft.com/office/drawing/2014/main" id="{1DFA6094-E743-5CC0-F3F2-D9FDF6DE05D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F2DD6B2-1D15-68A5-E0A4-9E78DA1A0BA8}"/>
              </a:ext>
            </a:extLst>
          </p:cNvPr>
          <p:cNvSpPr>
            <a:spLocks noGrp="1"/>
          </p:cNvSpPr>
          <p:nvPr>
            <p:ph type="sldNum" sz="quarter" idx="12"/>
          </p:nvPr>
        </p:nvSpPr>
        <p:spPr/>
        <p:txBody>
          <a:bodyPr/>
          <a:lstStyle/>
          <a:p>
            <a:fld id="{A9A30D02-D5D4-4011-844E-85EBDBF8D35D}" type="slidenum">
              <a:rPr lang="en-CA" smtClean="0"/>
              <a:t>‹#›</a:t>
            </a:fld>
            <a:endParaRPr lang="en-CA"/>
          </a:p>
        </p:txBody>
      </p:sp>
    </p:spTree>
    <p:extLst>
      <p:ext uri="{BB962C8B-B14F-4D97-AF65-F5344CB8AC3E}">
        <p14:creationId xmlns:p14="http://schemas.microsoft.com/office/powerpoint/2010/main" val="148856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50C0FA-58F4-C681-F4CA-795C1668B7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36AD3D3-8950-60B3-266A-A19159A807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915BA90-D577-996A-2692-EB631DAEBA15}"/>
              </a:ext>
            </a:extLst>
          </p:cNvPr>
          <p:cNvSpPr>
            <a:spLocks noGrp="1"/>
          </p:cNvSpPr>
          <p:nvPr>
            <p:ph type="dt" sz="half" idx="10"/>
          </p:nvPr>
        </p:nvSpPr>
        <p:spPr/>
        <p:txBody>
          <a:bodyPr/>
          <a:lstStyle/>
          <a:p>
            <a:fld id="{5541561E-482C-47BA-8876-217CE6F5508B}" type="datetimeFigureOut">
              <a:rPr lang="en-CA" smtClean="0"/>
              <a:t>2024-06-16</a:t>
            </a:fld>
            <a:endParaRPr lang="en-CA"/>
          </a:p>
        </p:txBody>
      </p:sp>
      <p:sp>
        <p:nvSpPr>
          <p:cNvPr id="5" name="Footer Placeholder 4">
            <a:extLst>
              <a:ext uri="{FF2B5EF4-FFF2-40B4-BE49-F238E27FC236}">
                <a16:creationId xmlns:a16="http://schemas.microsoft.com/office/drawing/2014/main" id="{6560B4C2-57E5-D700-0669-0CC6BC2CFF0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F8B1027-76A2-FDB9-6094-A9C4795DEF58}"/>
              </a:ext>
            </a:extLst>
          </p:cNvPr>
          <p:cNvSpPr>
            <a:spLocks noGrp="1"/>
          </p:cNvSpPr>
          <p:nvPr>
            <p:ph type="sldNum" sz="quarter" idx="12"/>
          </p:nvPr>
        </p:nvSpPr>
        <p:spPr/>
        <p:txBody>
          <a:bodyPr/>
          <a:lstStyle/>
          <a:p>
            <a:fld id="{A9A30D02-D5D4-4011-844E-85EBDBF8D35D}" type="slidenum">
              <a:rPr lang="en-CA" smtClean="0"/>
              <a:t>‹#›</a:t>
            </a:fld>
            <a:endParaRPr lang="en-CA"/>
          </a:p>
        </p:txBody>
      </p:sp>
    </p:spTree>
    <p:extLst>
      <p:ext uri="{BB962C8B-B14F-4D97-AF65-F5344CB8AC3E}">
        <p14:creationId xmlns:p14="http://schemas.microsoft.com/office/powerpoint/2010/main" val="362042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D3804-AB09-D96B-E83A-BA59CAED814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394B032-CD03-7D59-31C9-25E3E4AD08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B55CA18-AD71-0043-1EC5-0C9013C97751}"/>
              </a:ext>
            </a:extLst>
          </p:cNvPr>
          <p:cNvSpPr>
            <a:spLocks noGrp="1"/>
          </p:cNvSpPr>
          <p:nvPr>
            <p:ph type="dt" sz="half" idx="10"/>
          </p:nvPr>
        </p:nvSpPr>
        <p:spPr/>
        <p:txBody>
          <a:bodyPr/>
          <a:lstStyle/>
          <a:p>
            <a:fld id="{5541561E-482C-47BA-8876-217CE6F5508B}" type="datetimeFigureOut">
              <a:rPr lang="en-CA" smtClean="0"/>
              <a:t>2024-06-16</a:t>
            </a:fld>
            <a:endParaRPr lang="en-CA"/>
          </a:p>
        </p:txBody>
      </p:sp>
      <p:sp>
        <p:nvSpPr>
          <p:cNvPr id="5" name="Footer Placeholder 4">
            <a:extLst>
              <a:ext uri="{FF2B5EF4-FFF2-40B4-BE49-F238E27FC236}">
                <a16:creationId xmlns:a16="http://schemas.microsoft.com/office/drawing/2014/main" id="{9F74BA0D-AD8B-4F36-AEA9-507C767685C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CC6754F-9943-5E9C-EBAF-5069F10E9BA2}"/>
              </a:ext>
            </a:extLst>
          </p:cNvPr>
          <p:cNvSpPr>
            <a:spLocks noGrp="1"/>
          </p:cNvSpPr>
          <p:nvPr>
            <p:ph type="sldNum" sz="quarter" idx="12"/>
          </p:nvPr>
        </p:nvSpPr>
        <p:spPr/>
        <p:txBody>
          <a:bodyPr/>
          <a:lstStyle/>
          <a:p>
            <a:fld id="{A9A30D02-D5D4-4011-844E-85EBDBF8D35D}" type="slidenum">
              <a:rPr lang="en-CA" smtClean="0"/>
              <a:t>‹#›</a:t>
            </a:fld>
            <a:endParaRPr lang="en-CA"/>
          </a:p>
        </p:txBody>
      </p:sp>
    </p:spTree>
    <p:extLst>
      <p:ext uri="{BB962C8B-B14F-4D97-AF65-F5344CB8AC3E}">
        <p14:creationId xmlns:p14="http://schemas.microsoft.com/office/powerpoint/2010/main" val="262535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5726F-4F57-3AE5-FAB0-BDB6295349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5B11F21-F948-6917-8FA9-98A50DB226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AA49A8-6C5E-0CAE-B02F-3F4C62D0E0B7}"/>
              </a:ext>
            </a:extLst>
          </p:cNvPr>
          <p:cNvSpPr>
            <a:spLocks noGrp="1"/>
          </p:cNvSpPr>
          <p:nvPr>
            <p:ph type="dt" sz="half" idx="10"/>
          </p:nvPr>
        </p:nvSpPr>
        <p:spPr/>
        <p:txBody>
          <a:bodyPr/>
          <a:lstStyle/>
          <a:p>
            <a:fld id="{5541561E-482C-47BA-8876-217CE6F5508B}" type="datetimeFigureOut">
              <a:rPr lang="en-CA" smtClean="0"/>
              <a:t>2024-06-16</a:t>
            </a:fld>
            <a:endParaRPr lang="en-CA"/>
          </a:p>
        </p:txBody>
      </p:sp>
      <p:sp>
        <p:nvSpPr>
          <p:cNvPr id="5" name="Footer Placeholder 4">
            <a:extLst>
              <a:ext uri="{FF2B5EF4-FFF2-40B4-BE49-F238E27FC236}">
                <a16:creationId xmlns:a16="http://schemas.microsoft.com/office/drawing/2014/main" id="{624932CD-DC8A-3088-5CDD-E06C09C06BE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508315-B799-0979-408F-84A57BB437CB}"/>
              </a:ext>
            </a:extLst>
          </p:cNvPr>
          <p:cNvSpPr>
            <a:spLocks noGrp="1"/>
          </p:cNvSpPr>
          <p:nvPr>
            <p:ph type="sldNum" sz="quarter" idx="12"/>
          </p:nvPr>
        </p:nvSpPr>
        <p:spPr/>
        <p:txBody>
          <a:bodyPr/>
          <a:lstStyle/>
          <a:p>
            <a:fld id="{A9A30D02-D5D4-4011-844E-85EBDBF8D35D}" type="slidenum">
              <a:rPr lang="en-CA" smtClean="0"/>
              <a:t>‹#›</a:t>
            </a:fld>
            <a:endParaRPr lang="en-CA"/>
          </a:p>
        </p:txBody>
      </p:sp>
    </p:spTree>
    <p:extLst>
      <p:ext uri="{BB962C8B-B14F-4D97-AF65-F5344CB8AC3E}">
        <p14:creationId xmlns:p14="http://schemas.microsoft.com/office/powerpoint/2010/main" val="2100885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291E5-60D1-9F4E-7691-6B91CEE0CE4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8AE1D80-787C-ADCE-20A4-49B5373E4A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691A34B-4B5A-F0D8-09C3-2CBBDCD435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13B90EF-8AA6-5F7B-DB8A-CF44B41F4B8D}"/>
              </a:ext>
            </a:extLst>
          </p:cNvPr>
          <p:cNvSpPr>
            <a:spLocks noGrp="1"/>
          </p:cNvSpPr>
          <p:nvPr>
            <p:ph type="dt" sz="half" idx="10"/>
          </p:nvPr>
        </p:nvSpPr>
        <p:spPr/>
        <p:txBody>
          <a:bodyPr/>
          <a:lstStyle/>
          <a:p>
            <a:fld id="{5541561E-482C-47BA-8876-217CE6F5508B}" type="datetimeFigureOut">
              <a:rPr lang="en-CA" smtClean="0"/>
              <a:t>2024-06-16</a:t>
            </a:fld>
            <a:endParaRPr lang="en-CA"/>
          </a:p>
        </p:txBody>
      </p:sp>
      <p:sp>
        <p:nvSpPr>
          <p:cNvPr id="6" name="Footer Placeholder 5">
            <a:extLst>
              <a:ext uri="{FF2B5EF4-FFF2-40B4-BE49-F238E27FC236}">
                <a16:creationId xmlns:a16="http://schemas.microsoft.com/office/drawing/2014/main" id="{D0B77A79-D58B-5C39-F9C8-3394D670778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7C9BAC8-74CF-23E0-D5C4-68B1D11F51B7}"/>
              </a:ext>
            </a:extLst>
          </p:cNvPr>
          <p:cNvSpPr>
            <a:spLocks noGrp="1"/>
          </p:cNvSpPr>
          <p:nvPr>
            <p:ph type="sldNum" sz="quarter" idx="12"/>
          </p:nvPr>
        </p:nvSpPr>
        <p:spPr/>
        <p:txBody>
          <a:bodyPr/>
          <a:lstStyle/>
          <a:p>
            <a:fld id="{A9A30D02-D5D4-4011-844E-85EBDBF8D35D}" type="slidenum">
              <a:rPr lang="en-CA" smtClean="0"/>
              <a:t>‹#›</a:t>
            </a:fld>
            <a:endParaRPr lang="en-CA"/>
          </a:p>
        </p:txBody>
      </p:sp>
    </p:spTree>
    <p:extLst>
      <p:ext uri="{BB962C8B-B14F-4D97-AF65-F5344CB8AC3E}">
        <p14:creationId xmlns:p14="http://schemas.microsoft.com/office/powerpoint/2010/main" val="276006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1B1E-311C-A54E-B1C9-315E31F1DCD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7EE6D7-C8F0-F69E-3607-F87BAE7AF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1DE3DC-8011-B28E-ADCF-BFA41EA1FA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85F00C9-5F1F-F00C-8234-4B671AC3B4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64C10B-0841-3BFC-4ABB-F459EE902B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849ECC1-1FED-C51F-75BE-5E041A38401F}"/>
              </a:ext>
            </a:extLst>
          </p:cNvPr>
          <p:cNvSpPr>
            <a:spLocks noGrp="1"/>
          </p:cNvSpPr>
          <p:nvPr>
            <p:ph type="dt" sz="half" idx="10"/>
          </p:nvPr>
        </p:nvSpPr>
        <p:spPr/>
        <p:txBody>
          <a:bodyPr/>
          <a:lstStyle/>
          <a:p>
            <a:fld id="{5541561E-482C-47BA-8876-217CE6F5508B}" type="datetimeFigureOut">
              <a:rPr lang="en-CA" smtClean="0"/>
              <a:t>2024-06-16</a:t>
            </a:fld>
            <a:endParaRPr lang="en-CA"/>
          </a:p>
        </p:txBody>
      </p:sp>
      <p:sp>
        <p:nvSpPr>
          <p:cNvPr id="8" name="Footer Placeholder 7">
            <a:extLst>
              <a:ext uri="{FF2B5EF4-FFF2-40B4-BE49-F238E27FC236}">
                <a16:creationId xmlns:a16="http://schemas.microsoft.com/office/drawing/2014/main" id="{4BD582BA-1EEF-F65C-0D0C-698CE685F3B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38584E1-1702-A620-14A2-6FD4ED35D90B}"/>
              </a:ext>
            </a:extLst>
          </p:cNvPr>
          <p:cNvSpPr>
            <a:spLocks noGrp="1"/>
          </p:cNvSpPr>
          <p:nvPr>
            <p:ph type="sldNum" sz="quarter" idx="12"/>
          </p:nvPr>
        </p:nvSpPr>
        <p:spPr/>
        <p:txBody>
          <a:bodyPr/>
          <a:lstStyle/>
          <a:p>
            <a:fld id="{A9A30D02-D5D4-4011-844E-85EBDBF8D35D}" type="slidenum">
              <a:rPr lang="en-CA" smtClean="0"/>
              <a:t>‹#›</a:t>
            </a:fld>
            <a:endParaRPr lang="en-CA"/>
          </a:p>
        </p:txBody>
      </p:sp>
    </p:spTree>
    <p:extLst>
      <p:ext uri="{BB962C8B-B14F-4D97-AF65-F5344CB8AC3E}">
        <p14:creationId xmlns:p14="http://schemas.microsoft.com/office/powerpoint/2010/main" val="389830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D24D3-9AFC-64B0-59C1-C9D45B32040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1A76566-BFA7-DBC3-F74B-6320742A9FD5}"/>
              </a:ext>
            </a:extLst>
          </p:cNvPr>
          <p:cNvSpPr>
            <a:spLocks noGrp="1"/>
          </p:cNvSpPr>
          <p:nvPr>
            <p:ph type="dt" sz="half" idx="10"/>
          </p:nvPr>
        </p:nvSpPr>
        <p:spPr/>
        <p:txBody>
          <a:bodyPr/>
          <a:lstStyle/>
          <a:p>
            <a:fld id="{5541561E-482C-47BA-8876-217CE6F5508B}" type="datetimeFigureOut">
              <a:rPr lang="en-CA" smtClean="0"/>
              <a:t>2024-06-16</a:t>
            </a:fld>
            <a:endParaRPr lang="en-CA"/>
          </a:p>
        </p:txBody>
      </p:sp>
      <p:sp>
        <p:nvSpPr>
          <p:cNvPr id="4" name="Footer Placeholder 3">
            <a:extLst>
              <a:ext uri="{FF2B5EF4-FFF2-40B4-BE49-F238E27FC236}">
                <a16:creationId xmlns:a16="http://schemas.microsoft.com/office/drawing/2014/main" id="{8462DC69-19A2-BFA8-7341-58837130BFC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54CB26E-5769-7C12-9810-068CA2BB8FF0}"/>
              </a:ext>
            </a:extLst>
          </p:cNvPr>
          <p:cNvSpPr>
            <a:spLocks noGrp="1"/>
          </p:cNvSpPr>
          <p:nvPr>
            <p:ph type="sldNum" sz="quarter" idx="12"/>
          </p:nvPr>
        </p:nvSpPr>
        <p:spPr/>
        <p:txBody>
          <a:bodyPr/>
          <a:lstStyle/>
          <a:p>
            <a:fld id="{A9A30D02-D5D4-4011-844E-85EBDBF8D35D}" type="slidenum">
              <a:rPr lang="en-CA" smtClean="0"/>
              <a:t>‹#›</a:t>
            </a:fld>
            <a:endParaRPr lang="en-CA"/>
          </a:p>
        </p:txBody>
      </p:sp>
    </p:spTree>
    <p:extLst>
      <p:ext uri="{BB962C8B-B14F-4D97-AF65-F5344CB8AC3E}">
        <p14:creationId xmlns:p14="http://schemas.microsoft.com/office/powerpoint/2010/main" val="327889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684CB3-E2F3-CBE3-0B95-97BADA0533E1}"/>
              </a:ext>
            </a:extLst>
          </p:cNvPr>
          <p:cNvSpPr>
            <a:spLocks noGrp="1"/>
          </p:cNvSpPr>
          <p:nvPr>
            <p:ph type="dt" sz="half" idx="10"/>
          </p:nvPr>
        </p:nvSpPr>
        <p:spPr/>
        <p:txBody>
          <a:bodyPr/>
          <a:lstStyle/>
          <a:p>
            <a:fld id="{5541561E-482C-47BA-8876-217CE6F5508B}" type="datetimeFigureOut">
              <a:rPr lang="en-CA" smtClean="0"/>
              <a:t>2024-06-16</a:t>
            </a:fld>
            <a:endParaRPr lang="en-CA"/>
          </a:p>
        </p:txBody>
      </p:sp>
      <p:sp>
        <p:nvSpPr>
          <p:cNvPr id="3" name="Footer Placeholder 2">
            <a:extLst>
              <a:ext uri="{FF2B5EF4-FFF2-40B4-BE49-F238E27FC236}">
                <a16:creationId xmlns:a16="http://schemas.microsoft.com/office/drawing/2014/main" id="{915B6C4E-A212-86DF-2082-276A509D7E3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E850BCA-EFB8-DE72-D013-7EDC8947DF27}"/>
              </a:ext>
            </a:extLst>
          </p:cNvPr>
          <p:cNvSpPr>
            <a:spLocks noGrp="1"/>
          </p:cNvSpPr>
          <p:nvPr>
            <p:ph type="sldNum" sz="quarter" idx="12"/>
          </p:nvPr>
        </p:nvSpPr>
        <p:spPr/>
        <p:txBody>
          <a:bodyPr/>
          <a:lstStyle/>
          <a:p>
            <a:fld id="{A9A30D02-D5D4-4011-844E-85EBDBF8D35D}" type="slidenum">
              <a:rPr lang="en-CA" smtClean="0"/>
              <a:t>‹#›</a:t>
            </a:fld>
            <a:endParaRPr lang="en-CA"/>
          </a:p>
        </p:txBody>
      </p:sp>
    </p:spTree>
    <p:extLst>
      <p:ext uri="{BB962C8B-B14F-4D97-AF65-F5344CB8AC3E}">
        <p14:creationId xmlns:p14="http://schemas.microsoft.com/office/powerpoint/2010/main" val="239038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5A58B-5810-79AC-9F0F-16616668F7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304B89C-4CA0-47D7-E0A5-CFDCCA536B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23CF501-D45D-FDE6-5C48-6D95B5AA7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D66F5A-DD63-594F-AE8B-8094448A0A92}"/>
              </a:ext>
            </a:extLst>
          </p:cNvPr>
          <p:cNvSpPr>
            <a:spLocks noGrp="1"/>
          </p:cNvSpPr>
          <p:nvPr>
            <p:ph type="dt" sz="half" idx="10"/>
          </p:nvPr>
        </p:nvSpPr>
        <p:spPr/>
        <p:txBody>
          <a:bodyPr/>
          <a:lstStyle/>
          <a:p>
            <a:fld id="{5541561E-482C-47BA-8876-217CE6F5508B}" type="datetimeFigureOut">
              <a:rPr lang="en-CA" smtClean="0"/>
              <a:t>2024-06-16</a:t>
            </a:fld>
            <a:endParaRPr lang="en-CA"/>
          </a:p>
        </p:txBody>
      </p:sp>
      <p:sp>
        <p:nvSpPr>
          <p:cNvPr id="6" name="Footer Placeholder 5">
            <a:extLst>
              <a:ext uri="{FF2B5EF4-FFF2-40B4-BE49-F238E27FC236}">
                <a16:creationId xmlns:a16="http://schemas.microsoft.com/office/drawing/2014/main" id="{3D1DCEC5-6B9B-32C6-C556-45569524602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23C31D9-29E5-9C6B-C3F6-A276094BFB3E}"/>
              </a:ext>
            </a:extLst>
          </p:cNvPr>
          <p:cNvSpPr>
            <a:spLocks noGrp="1"/>
          </p:cNvSpPr>
          <p:nvPr>
            <p:ph type="sldNum" sz="quarter" idx="12"/>
          </p:nvPr>
        </p:nvSpPr>
        <p:spPr/>
        <p:txBody>
          <a:bodyPr/>
          <a:lstStyle/>
          <a:p>
            <a:fld id="{A9A30D02-D5D4-4011-844E-85EBDBF8D35D}" type="slidenum">
              <a:rPr lang="en-CA" smtClean="0"/>
              <a:t>‹#›</a:t>
            </a:fld>
            <a:endParaRPr lang="en-CA"/>
          </a:p>
        </p:txBody>
      </p:sp>
    </p:spTree>
    <p:extLst>
      <p:ext uri="{BB962C8B-B14F-4D97-AF65-F5344CB8AC3E}">
        <p14:creationId xmlns:p14="http://schemas.microsoft.com/office/powerpoint/2010/main" val="207899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16780-AF55-400B-4734-86D2A0E330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FE2B487-D4FC-4B4A-F1CF-8E1046FAE1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029C329-B574-4C77-F69B-1D3D956FE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AA7529-6605-4A15-98F8-897AA9699B4F}"/>
              </a:ext>
            </a:extLst>
          </p:cNvPr>
          <p:cNvSpPr>
            <a:spLocks noGrp="1"/>
          </p:cNvSpPr>
          <p:nvPr>
            <p:ph type="dt" sz="half" idx="10"/>
          </p:nvPr>
        </p:nvSpPr>
        <p:spPr/>
        <p:txBody>
          <a:bodyPr/>
          <a:lstStyle/>
          <a:p>
            <a:fld id="{5541561E-482C-47BA-8876-217CE6F5508B}" type="datetimeFigureOut">
              <a:rPr lang="en-CA" smtClean="0"/>
              <a:t>2024-06-16</a:t>
            </a:fld>
            <a:endParaRPr lang="en-CA"/>
          </a:p>
        </p:txBody>
      </p:sp>
      <p:sp>
        <p:nvSpPr>
          <p:cNvPr id="6" name="Footer Placeholder 5">
            <a:extLst>
              <a:ext uri="{FF2B5EF4-FFF2-40B4-BE49-F238E27FC236}">
                <a16:creationId xmlns:a16="http://schemas.microsoft.com/office/drawing/2014/main" id="{F7379FEB-49E7-5EDC-D171-F59146FEE56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A08BEE3-54BA-483F-3745-AF9EB22115ED}"/>
              </a:ext>
            </a:extLst>
          </p:cNvPr>
          <p:cNvSpPr>
            <a:spLocks noGrp="1"/>
          </p:cNvSpPr>
          <p:nvPr>
            <p:ph type="sldNum" sz="quarter" idx="12"/>
          </p:nvPr>
        </p:nvSpPr>
        <p:spPr/>
        <p:txBody>
          <a:bodyPr/>
          <a:lstStyle/>
          <a:p>
            <a:fld id="{A9A30D02-D5D4-4011-844E-85EBDBF8D35D}" type="slidenum">
              <a:rPr lang="en-CA" smtClean="0"/>
              <a:t>‹#›</a:t>
            </a:fld>
            <a:endParaRPr lang="en-CA"/>
          </a:p>
        </p:txBody>
      </p:sp>
    </p:spTree>
    <p:extLst>
      <p:ext uri="{BB962C8B-B14F-4D97-AF65-F5344CB8AC3E}">
        <p14:creationId xmlns:p14="http://schemas.microsoft.com/office/powerpoint/2010/main" val="702262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7926B7-204C-BDDB-D427-A55A1991E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7AC92DC-A07B-BDD2-4F37-4E5E23EA24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FF5518B-47F8-4139-20CE-B8DC0A6B3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41561E-482C-47BA-8876-217CE6F5508B}" type="datetimeFigureOut">
              <a:rPr lang="en-CA" smtClean="0"/>
              <a:t>2024-06-16</a:t>
            </a:fld>
            <a:endParaRPr lang="en-CA"/>
          </a:p>
        </p:txBody>
      </p:sp>
      <p:sp>
        <p:nvSpPr>
          <p:cNvPr id="5" name="Footer Placeholder 4">
            <a:extLst>
              <a:ext uri="{FF2B5EF4-FFF2-40B4-BE49-F238E27FC236}">
                <a16:creationId xmlns:a16="http://schemas.microsoft.com/office/drawing/2014/main" id="{25F24D7B-1747-8407-ADF7-B65214DFAF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D37A638-1023-E133-78CE-D976AEFEAF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30D02-D5D4-4011-844E-85EBDBF8D35D}" type="slidenum">
              <a:rPr lang="en-CA" smtClean="0"/>
              <a:t>‹#›</a:t>
            </a:fld>
            <a:endParaRPr lang="en-CA"/>
          </a:p>
        </p:txBody>
      </p:sp>
    </p:spTree>
    <p:extLst>
      <p:ext uri="{BB962C8B-B14F-4D97-AF65-F5344CB8AC3E}">
        <p14:creationId xmlns:p14="http://schemas.microsoft.com/office/powerpoint/2010/main" val="3038590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ami.denice@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93D436-CE4E-F8C3-2497-17B901BB0870}"/>
              </a:ext>
            </a:extLst>
          </p:cNvPr>
          <p:cNvSpPr>
            <a:spLocks noGrp="1"/>
          </p:cNvSpPr>
          <p:nvPr>
            <p:ph type="ctrTitle"/>
          </p:nvPr>
        </p:nvSpPr>
        <p:spPr>
          <a:xfrm>
            <a:off x="5838338" y="766493"/>
            <a:ext cx="6050101" cy="1807305"/>
          </a:xfrm>
        </p:spPr>
        <p:txBody>
          <a:bodyPr vert="horz" lIns="91440" tIns="45720" rIns="91440" bIns="45720" rtlCol="0" anchor="ctr">
            <a:normAutofit fontScale="90000"/>
          </a:bodyPr>
          <a:lstStyle/>
          <a:p>
            <a:r>
              <a:rPr lang="en-US" sz="4900" dirty="0"/>
              <a:t>Tami Denice Dreamwork</a:t>
            </a:r>
            <a:br>
              <a:rPr lang="en-US" sz="4900" dirty="0"/>
            </a:br>
            <a:r>
              <a:rPr lang="en-US" sz="3600" b="1" dirty="0"/>
              <a:t>Principles, Set &amp; Setting</a:t>
            </a:r>
            <a:br>
              <a:rPr lang="en-US" sz="4400" dirty="0"/>
            </a:br>
            <a:r>
              <a:rPr lang="en-US" sz="2000" dirty="0">
                <a:hlinkClick r:id="rId3">
                  <a:extLst>
                    <a:ext uri="{A12FA001-AC4F-418D-AE19-62706E023703}">
                      <ahyp:hlinkClr xmlns:ahyp="http://schemas.microsoft.com/office/drawing/2018/hyperlinkcolor" val="tx"/>
                    </a:ext>
                  </a:extLst>
                </a:hlinkClick>
              </a:rPr>
              <a:t>Tami.denice@gmail.com</a:t>
            </a:r>
            <a:br>
              <a:rPr lang="en-US" sz="2000" dirty="0"/>
            </a:br>
            <a:r>
              <a:rPr lang="en-US" sz="2000" dirty="0"/>
              <a:t>403-888-5368</a:t>
            </a:r>
            <a:endParaRPr lang="en-US" sz="4100" dirty="0"/>
          </a:p>
        </p:txBody>
      </p:sp>
      <p:pic>
        <p:nvPicPr>
          <p:cNvPr id="5" name="Picture 4">
            <a:extLst>
              <a:ext uri="{FF2B5EF4-FFF2-40B4-BE49-F238E27FC236}">
                <a16:creationId xmlns:a16="http://schemas.microsoft.com/office/drawing/2014/main" id="{D366D452-5FDC-72E5-48EC-D0CA5B2282BA}"/>
              </a:ext>
            </a:extLst>
          </p:cNvPr>
          <p:cNvPicPr>
            <a:picLocks noChangeAspect="1"/>
          </p:cNvPicPr>
          <p:nvPr/>
        </p:nvPicPr>
        <p:blipFill>
          <a:blip r:embed="rId4">
            <a:extLst>
              <a:ext uri="{28A0092B-C50C-407E-A947-70E740481C1C}">
                <a14:useLocalDpi xmlns:a14="http://schemas.microsoft.com/office/drawing/2010/main" val="0"/>
              </a:ext>
            </a:extLst>
          </a:blip>
          <a:srcRect l="5406" r="5406"/>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Box 5">
            <a:extLst>
              <a:ext uri="{FF2B5EF4-FFF2-40B4-BE49-F238E27FC236}">
                <a16:creationId xmlns:a16="http://schemas.microsoft.com/office/drawing/2014/main" id="{8313A4AC-3BEC-08FC-D2E5-BB75088F7289}"/>
              </a:ext>
            </a:extLst>
          </p:cNvPr>
          <p:cNvSpPr txBox="1"/>
          <p:nvPr/>
        </p:nvSpPr>
        <p:spPr>
          <a:xfrm>
            <a:off x="5678213" y="2807055"/>
            <a:ext cx="6370352"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effectLst/>
                <a:latin typeface="Calibri" panose="020F0502020204030204" pitchFamily="34" charset="0"/>
                <a:ea typeface="Calibri" panose="020F0502020204030204" pitchFamily="34" charset="0"/>
              </a:rPr>
              <a:t>“In the end, the only events in life worth telling are those when the imperishable world irrupted into this transitory one. That is why I speak chiefly of inner experiences, amongst which I include my dreams and visions. These form the prima materia of my scientific work. They were the fiery magma out of which the stone that had to be worked was crystallized.” C.G. Jung</a:t>
            </a:r>
          </a:p>
        </p:txBody>
      </p:sp>
      <p:pic>
        <p:nvPicPr>
          <p:cNvPr id="4" name="Picture 3" descr="A black symbol with an arrow and an infinity symbol&#10;&#10;Description automatically generated">
            <a:extLst>
              <a:ext uri="{FF2B5EF4-FFF2-40B4-BE49-F238E27FC236}">
                <a16:creationId xmlns:a16="http://schemas.microsoft.com/office/drawing/2014/main" id="{02CDCCF3-26B0-EE3D-C766-297AC9F84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8887" y="129460"/>
            <a:ext cx="1274067" cy="1274067"/>
          </a:xfrm>
          <a:prstGeom prst="rect">
            <a:avLst/>
          </a:prstGeom>
        </p:spPr>
      </p:pic>
    </p:spTree>
    <p:extLst>
      <p:ext uri="{BB962C8B-B14F-4D97-AF65-F5344CB8AC3E}">
        <p14:creationId xmlns:p14="http://schemas.microsoft.com/office/powerpoint/2010/main" val="133693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D9DC9CA-BE4A-C950-584B-47FF37BCE44B}"/>
              </a:ext>
            </a:extLst>
          </p:cNvPr>
          <p:cNvSpPr txBox="1"/>
          <p:nvPr/>
        </p:nvSpPr>
        <p:spPr>
          <a:xfrm>
            <a:off x="838200" y="194681"/>
            <a:ext cx="5251316" cy="92333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mj-lt"/>
                <a:ea typeface="+mj-ea"/>
                <a:cs typeface="+mj-cs"/>
              </a:rPr>
              <a:t>PRINCIPLES</a:t>
            </a:r>
          </a:p>
        </p:txBody>
      </p:sp>
      <p:pic>
        <p:nvPicPr>
          <p:cNvPr id="5" name="Picture 4">
            <a:extLst>
              <a:ext uri="{FF2B5EF4-FFF2-40B4-BE49-F238E27FC236}">
                <a16:creationId xmlns:a16="http://schemas.microsoft.com/office/drawing/2014/main" id="{B394AD54-9953-06C2-3EF2-1ECC082442C9}"/>
              </a:ext>
            </a:extLst>
          </p:cNvPr>
          <p:cNvPicPr>
            <a:picLocks noChangeAspect="1"/>
          </p:cNvPicPr>
          <p:nvPr/>
        </p:nvPicPr>
        <p:blipFill>
          <a:blip r:embed="rId3">
            <a:extLst>
              <a:ext uri="{28A0092B-C50C-407E-A947-70E740481C1C}">
                <a14:useLocalDpi xmlns:a14="http://schemas.microsoft.com/office/drawing/2010/main" val="0"/>
              </a:ext>
            </a:extLst>
          </a:blip>
          <a:srcRect l="25490" r="25490"/>
          <a:stretch/>
        </p:blipFill>
        <p:spPr>
          <a:xfrm>
            <a:off x="7709647" y="10"/>
            <a:ext cx="4482353"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extBox 1">
            <a:extLst>
              <a:ext uri="{FF2B5EF4-FFF2-40B4-BE49-F238E27FC236}">
                <a16:creationId xmlns:a16="http://schemas.microsoft.com/office/drawing/2014/main" id="{5B076BF4-40DF-467C-B1A9-3844EAAAC44D}"/>
              </a:ext>
            </a:extLst>
          </p:cNvPr>
          <p:cNvSpPr txBox="1"/>
          <p:nvPr/>
        </p:nvSpPr>
        <p:spPr>
          <a:xfrm>
            <a:off x="8790024" y="4387641"/>
            <a:ext cx="3173507" cy="2308324"/>
          </a:xfrm>
          <a:prstGeom prst="rect">
            <a:avLst/>
          </a:prstGeom>
          <a:noFill/>
        </p:spPr>
        <p:txBody>
          <a:bodyPr wrap="square" rtlCol="0">
            <a:spAutoFit/>
          </a:bodyPr>
          <a:lstStyle/>
          <a:p>
            <a:pPr defTabSz="786384">
              <a:spcAft>
                <a:spcPts val="600"/>
              </a:spcAft>
            </a:pPr>
            <a:r>
              <a:rPr lang="en-CA" sz="2400" i="1" kern="1200" dirty="0">
                <a:solidFill>
                  <a:schemeClr val="bg1"/>
                </a:solidFill>
                <a:latin typeface="+mn-lt"/>
                <a:ea typeface="+mn-ea"/>
                <a:cs typeface="+mn-cs"/>
              </a:rPr>
              <a:t>“ Consciousness does not just passively reflect the material world. It has an active role in creating reality.” Stanislav Grof</a:t>
            </a:r>
            <a:endParaRPr lang="en-CA" sz="3200" i="1" dirty="0">
              <a:solidFill>
                <a:schemeClr val="bg1"/>
              </a:solidFill>
            </a:endParaRPr>
          </a:p>
        </p:txBody>
      </p:sp>
      <p:graphicFrame>
        <p:nvGraphicFramePr>
          <p:cNvPr id="55" name="TextBox 2">
            <a:extLst>
              <a:ext uri="{FF2B5EF4-FFF2-40B4-BE49-F238E27FC236}">
                <a16:creationId xmlns:a16="http://schemas.microsoft.com/office/drawing/2014/main" id="{76B738CB-7182-CF3B-1D92-8C270CCA9865}"/>
              </a:ext>
            </a:extLst>
          </p:cNvPr>
          <p:cNvGraphicFramePr/>
          <p:nvPr>
            <p:extLst>
              <p:ext uri="{D42A27DB-BD31-4B8C-83A1-F6EECF244321}">
                <p14:modId xmlns:p14="http://schemas.microsoft.com/office/powerpoint/2010/main" val="3473264321"/>
              </p:ext>
            </p:extLst>
          </p:nvPr>
        </p:nvGraphicFramePr>
        <p:xfrm>
          <a:off x="838200" y="2333297"/>
          <a:ext cx="4619621" cy="38436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a:extLst>
              <a:ext uri="{FF2B5EF4-FFF2-40B4-BE49-F238E27FC236}">
                <a16:creationId xmlns:a16="http://schemas.microsoft.com/office/drawing/2014/main" id="{D118FA14-23C0-51A8-5654-A8447598B2ED}"/>
              </a:ext>
            </a:extLst>
          </p:cNvPr>
          <p:cNvGraphicFramePr/>
          <p:nvPr>
            <p:extLst>
              <p:ext uri="{D42A27DB-BD31-4B8C-83A1-F6EECF244321}">
                <p14:modId xmlns:p14="http://schemas.microsoft.com/office/powerpoint/2010/main" val="2425307304"/>
              </p:ext>
            </p:extLst>
          </p:nvPr>
        </p:nvGraphicFramePr>
        <p:xfrm>
          <a:off x="-3048" y="1051775"/>
          <a:ext cx="8128000"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6" name="Picture 5" descr="A black symbol with an arrow and an infinity symbol&#10;&#10;Description automatically generated">
            <a:extLst>
              <a:ext uri="{FF2B5EF4-FFF2-40B4-BE49-F238E27FC236}">
                <a16:creationId xmlns:a16="http://schemas.microsoft.com/office/drawing/2014/main" id="{3504961E-8B3E-BC7D-740F-55E54552F0E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7019" y="194681"/>
            <a:ext cx="1274067" cy="1274067"/>
          </a:xfrm>
          <a:prstGeom prst="rect">
            <a:avLst/>
          </a:prstGeom>
        </p:spPr>
      </p:pic>
    </p:spTree>
    <p:extLst>
      <p:ext uri="{BB962C8B-B14F-4D97-AF65-F5344CB8AC3E}">
        <p14:creationId xmlns:p14="http://schemas.microsoft.com/office/powerpoint/2010/main" val="908845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D9DC9CA-BE4A-C950-584B-47FF37BCE44B}"/>
              </a:ext>
            </a:extLst>
          </p:cNvPr>
          <p:cNvSpPr txBox="1"/>
          <p:nvPr/>
        </p:nvSpPr>
        <p:spPr>
          <a:xfrm>
            <a:off x="838200" y="194681"/>
            <a:ext cx="5251316" cy="923330"/>
          </a:xfrm>
          <a:prstGeom prst="rect">
            <a:avLst/>
          </a:prstGeom>
        </p:spPr>
        <p:txBody>
          <a:bodyPr vert="horz" lIns="91440" tIns="45720" rIns="91440" bIns="45720" rtlCol="0" anchor="ctr">
            <a:normAutofit fontScale="77500" lnSpcReduction="20000"/>
          </a:bodyPr>
          <a:lstStyle/>
          <a:p>
            <a:pPr algn="ctr">
              <a:lnSpc>
                <a:spcPct val="90000"/>
              </a:lnSpc>
              <a:spcBef>
                <a:spcPct val="0"/>
              </a:spcBef>
              <a:spcAft>
                <a:spcPts val="600"/>
              </a:spcAft>
            </a:pPr>
            <a:r>
              <a:rPr lang="en-US" sz="4400" b="1" dirty="0">
                <a:latin typeface="+mj-lt"/>
                <a:ea typeface="+mj-ea"/>
                <a:cs typeface="+mj-cs"/>
              </a:rPr>
              <a:t>TAMI DENICE DREAMWORK</a:t>
            </a:r>
          </a:p>
          <a:p>
            <a:pPr algn="ctr">
              <a:lnSpc>
                <a:spcPct val="90000"/>
              </a:lnSpc>
              <a:spcBef>
                <a:spcPct val="0"/>
              </a:spcBef>
              <a:spcAft>
                <a:spcPts val="600"/>
              </a:spcAft>
            </a:pPr>
            <a:r>
              <a:rPr lang="en-US" sz="4400" b="1" dirty="0">
                <a:latin typeface="+mj-lt"/>
                <a:ea typeface="+mj-ea"/>
                <a:cs typeface="+mj-cs"/>
              </a:rPr>
              <a:t>SET &amp; SETTING</a:t>
            </a:r>
          </a:p>
        </p:txBody>
      </p:sp>
      <p:pic>
        <p:nvPicPr>
          <p:cNvPr id="5" name="Picture 4">
            <a:extLst>
              <a:ext uri="{FF2B5EF4-FFF2-40B4-BE49-F238E27FC236}">
                <a16:creationId xmlns:a16="http://schemas.microsoft.com/office/drawing/2014/main" id="{B394AD54-9953-06C2-3EF2-1ECC082442C9}"/>
              </a:ext>
            </a:extLst>
          </p:cNvPr>
          <p:cNvPicPr>
            <a:picLocks noChangeAspect="1"/>
          </p:cNvPicPr>
          <p:nvPr/>
        </p:nvPicPr>
        <p:blipFill>
          <a:blip r:embed="rId3">
            <a:extLst>
              <a:ext uri="{28A0092B-C50C-407E-A947-70E740481C1C}">
                <a14:useLocalDpi xmlns:a14="http://schemas.microsoft.com/office/drawing/2010/main" val="0"/>
              </a:ext>
            </a:extLst>
          </a:blip>
          <a:srcRect l="17395" r="1739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extBox 1">
            <a:extLst>
              <a:ext uri="{FF2B5EF4-FFF2-40B4-BE49-F238E27FC236}">
                <a16:creationId xmlns:a16="http://schemas.microsoft.com/office/drawing/2014/main" id="{5B076BF4-40DF-467C-B1A9-3844EAAAC44D}"/>
              </a:ext>
            </a:extLst>
          </p:cNvPr>
          <p:cNvSpPr txBox="1"/>
          <p:nvPr/>
        </p:nvSpPr>
        <p:spPr>
          <a:xfrm>
            <a:off x="7398252" y="4597686"/>
            <a:ext cx="4876800" cy="1938992"/>
          </a:xfrm>
          <a:prstGeom prst="rect">
            <a:avLst/>
          </a:prstGeom>
          <a:noFill/>
        </p:spPr>
        <p:txBody>
          <a:bodyPr wrap="square" rtlCol="0">
            <a:spAutoFit/>
          </a:bodyPr>
          <a:lstStyle/>
          <a:p>
            <a:pPr defTabSz="786384">
              <a:spcAft>
                <a:spcPts val="600"/>
              </a:spcAft>
            </a:pPr>
            <a:r>
              <a:rPr lang="en-CA" sz="2400" i="1" kern="1200" dirty="0">
                <a:solidFill>
                  <a:schemeClr val="bg1"/>
                </a:solidFill>
                <a:latin typeface="+mn-lt"/>
                <a:ea typeface="+mn-ea"/>
                <a:cs typeface="+mn-cs"/>
              </a:rPr>
              <a:t>“ The way is not without peril. Everything good is costly and the development of the personality is one of the most costly things of all</a:t>
            </a:r>
            <a:r>
              <a:rPr lang="en-CA" sz="2400" i="1" dirty="0">
                <a:solidFill>
                  <a:schemeClr val="bg1"/>
                </a:solidFill>
              </a:rPr>
              <a:t>.” C.G. Jung</a:t>
            </a:r>
            <a:endParaRPr lang="en-CA" sz="3200" i="1" dirty="0">
              <a:solidFill>
                <a:schemeClr val="bg1"/>
              </a:solidFill>
            </a:endParaRPr>
          </a:p>
        </p:txBody>
      </p:sp>
      <p:graphicFrame>
        <p:nvGraphicFramePr>
          <p:cNvPr id="55" name="TextBox 2">
            <a:extLst>
              <a:ext uri="{FF2B5EF4-FFF2-40B4-BE49-F238E27FC236}">
                <a16:creationId xmlns:a16="http://schemas.microsoft.com/office/drawing/2014/main" id="{76B738CB-7182-CF3B-1D92-8C270CCA9865}"/>
              </a:ext>
            </a:extLst>
          </p:cNvPr>
          <p:cNvGraphicFramePr/>
          <p:nvPr>
            <p:extLst>
              <p:ext uri="{D42A27DB-BD31-4B8C-83A1-F6EECF244321}">
                <p14:modId xmlns:p14="http://schemas.microsoft.com/office/powerpoint/2010/main" val="320487675"/>
              </p:ext>
            </p:extLst>
          </p:nvPr>
        </p:nvGraphicFramePr>
        <p:xfrm>
          <a:off x="838200" y="2333297"/>
          <a:ext cx="4619621" cy="38436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black symbol with an arrow and an infinity symbol&#10;&#10;Description automatically generated">
            <a:extLst>
              <a:ext uri="{FF2B5EF4-FFF2-40B4-BE49-F238E27FC236}">
                <a16:creationId xmlns:a16="http://schemas.microsoft.com/office/drawing/2014/main" id="{06302205-2422-2DBC-5E72-E6C5A39950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067" y="19312"/>
            <a:ext cx="1274067" cy="1274067"/>
          </a:xfrm>
          <a:prstGeom prst="rect">
            <a:avLst/>
          </a:prstGeom>
        </p:spPr>
      </p:pic>
    </p:spTree>
    <p:extLst>
      <p:ext uri="{BB962C8B-B14F-4D97-AF65-F5344CB8AC3E}">
        <p14:creationId xmlns:p14="http://schemas.microsoft.com/office/powerpoint/2010/main" val="1808717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2728</TotalTime>
  <Words>868</Words>
  <Application>Microsoft Office PowerPoint</Application>
  <PresentationFormat>Widescreen</PresentationFormat>
  <Paragraphs>47</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Arial</vt:lpstr>
      <vt:lpstr>Calibri</vt:lpstr>
      <vt:lpstr>Calibri Light</vt:lpstr>
      <vt:lpstr>Symbol</vt:lpstr>
      <vt:lpstr>Office Theme</vt:lpstr>
      <vt:lpstr>Tami Denice Dreamwork Principles, Set &amp; Setting Tami.denice@gmail.com 403-888-5368</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Dreams</dc:title>
  <dc:creator>tami cartwright</dc:creator>
  <cp:lastModifiedBy>tami cartwright</cp:lastModifiedBy>
  <cp:revision>102</cp:revision>
  <cp:lastPrinted>2024-05-09T17:48:25Z</cp:lastPrinted>
  <dcterms:created xsi:type="dcterms:W3CDTF">2023-01-13T00:25:06Z</dcterms:created>
  <dcterms:modified xsi:type="dcterms:W3CDTF">2024-06-16T14:34:13Z</dcterms:modified>
</cp:coreProperties>
</file>